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9975" cy="42808525"/>
  <p:notesSz cx="6794500" cy="9931400"/>
  <p:defaultTextStyle>
    <a:defPPr>
      <a:defRPr lang="sv-SE"/>
    </a:defPPr>
    <a:lvl1pPr algn="l" rtl="0" eaLnBrk="0" fontAlgn="base" hangingPunct="0">
      <a:spcBef>
        <a:spcPct val="0"/>
      </a:spcBef>
      <a:spcAft>
        <a:spcPct val="0"/>
      </a:spcAft>
      <a:defRPr sz="81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81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81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81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8100" kern="1200">
        <a:solidFill>
          <a:schemeClr val="tx1"/>
        </a:solidFill>
        <a:latin typeface="Arial" panose="020B0604020202020204" pitchFamily="34" charset="0"/>
        <a:ea typeface="+mn-ea"/>
        <a:cs typeface="+mn-cs"/>
      </a:defRPr>
    </a:lvl5pPr>
    <a:lvl6pPr marL="2286000" algn="l" defTabSz="914400" rtl="0" eaLnBrk="1" latinLnBrk="0" hangingPunct="1">
      <a:defRPr sz="8100" kern="1200">
        <a:solidFill>
          <a:schemeClr val="tx1"/>
        </a:solidFill>
        <a:latin typeface="Arial" panose="020B0604020202020204" pitchFamily="34" charset="0"/>
        <a:ea typeface="+mn-ea"/>
        <a:cs typeface="+mn-cs"/>
      </a:defRPr>
    </a:lvl6pPr>
    <a:lvl7pPr marL="2743200" algn="l" defTabSz="914400" rtl="0" eaLnBrk="1" latinLnBrk="0" hangingPunct="1">
      <a:defRPr sz="8100" kern="1200">
        <a:solidFill>
          <a:schemeClr val="tx1"/>
        </a:solidFill>
        <a:latin typeface="Arial" panose="020B0604020202020204" pitchFamily="34" charset="0"/>
        <a:ea typeface="+mn-ea"/>
        <a:cs typeface="+mn-cs"/>
      </a:defRPr>
    </a:lvl7pPr>
    <a:lvl8pPr marL="3200400" algn="l" defTabSz="914400" rtl="0" eaLnBrk="1" latinLnBrk="0" hangingPunct="1">
      <a:defRPr sz="8100" kern="1200">
        <a:solidFill>
          <a:schemeClr val="tx1"/>
        </a:solidFill>
        <a:latin typeface="Arial" panose="020B0604020202020204" pitchFamily="34" charset="0"/>
        <a:ea typeface="+mn-ea"/>
        <a:cs typeface="+mn-cs"/>
      </a:defRPr>
    </a:lvl8pPr>
    <a:lvl9pPr marL="3657600" algn="l" defTabSz="914400" rtl="0" eaLnBrk="1" latinLnBrk="0" hangingPunct="1">
      <a:defRPr sz="8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84">
          <p15:clr>
            <a:srgbClr val="A4A3A4"/>
          </p15:clr>
        </p15:guide>
        <p15:guide id="2" orient="horz" pos="4041">
          <p15:clr>
            <a:srgbClr val="A4A3A4"/>
          </p15:clr>
        </p15:guide>
        <p15:guide id="3" orient="horz" pos="445">
          <p15:clr>
            <a:srgbClr val="A4A3A4"/>
          </p15:clr>
        </p15:guide>
        <p15:guide id="4" orient="horz" pos="3621">
          <p15:clr>
            <a:srgbClr val="A4A3A4"/>
          </p15:clr>
        </p15:guide>
        <p15:guide id="5" orient="horz" pos="3998">
          <p15:clr>
            <a:srgbClr val="A4A3A4"/>
          </p15:clr>
        </p15:guide>
        <p15:guide id="6" orient="horz" pos="9321">
          <p15:clr>
            <a:srgbClr val="A4A3A4"/>
          </p15:clr>
        </p15:guide>
        <p15:guide id="7" pos="9767">
          <p15:clr>
            <a:srgbClr val="A4A3A4"/>
          </p15:clr>
        </p15:guide>
        <p15:guide id="8" pos="18729">
          <p15:clr>
            <a:srgbClr val="A4A3A4"/>
          </p15:clr>
        </p15:guide>
        <p15:guide id="9" pos="345">
          <p15:clr>
            <a:srgbClr val="A4A3A4"/>
          </p15:clr>
        </p15:guide>
        <p15:guide id="10" pos="8848">
          <p15:clr>
            <a:srgbClr val="A4A3A4"/>
          </p15:clr>
        </p15:guide>
        <p15:guide id="11" pos="9537">
          <p15:clr>
            <a:srgbClr val="A4A3A4"/>
          </p15:clr>
        </p15:guide>
        <p15:guide id="12" pos="9307">
          <p15:clr>
            <a:srgbClr val="A4A3A4"/>
          </p15:clr>
        </p15:guide>
        <p15:guide id="13" pos="13811">
          <p15:clr>
            <a:srgbClr val="A4A3A4"/>
          </p15:clr>
        </p15:guide>
        <p15:guide id="14" pos="182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8000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p:scale>
          <a:sx n="50" d="100"/>
          <a:sy n="50" d="100"/>
        </p:scale>
        <p:origin x="654" y="-90"/>
      </p:cViewPr>
      <p:guideLst>
        <p:guide orient="horz" pos="13484"/>
        <p:guide orient="horz" pos="4041"/>
        <p:guide orient="horz" pos="445"/>
        <p:guide orient="horz" pos="3621"/>
        <p:guide orient="horz" pos="3998"/>
        <p:guide orient="horz" pos="9321"/>
        <p:guide pos="9767"/>
        <p:guide pos="18729"/>
        <p:guide pos="345"/>
        <p:guide pos="8848"/>
        <p:guide pos="9537"/>
        <p:guide pos="9307"/>
        <p:guide pos="13811"/>
        <p:guide pos="1827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211" tIns="44105" rIns="88211" bIns="44105" numCol="1" anchor="t" anchorCtr="0" compatLnSpc="1">
            <a:prstTxWarp prst="textNoShape">
              <a:avLst/>
            </a:prstTxWarp>
          </a:bodyPr>
          <a:lstStyle>
            <a:lvl1pPr defTabSz="211385" eaLnBrk="1" hangingPunct="1">
              <a:defRPr sz="1300"/>
            </a:lvl1pPr>
          </a:lstStyle>
          <a:p>
            <a:pPr>
              <a:defRPr/>
            </a:pPr>
            <a:endParaRPr lang="en-AU" altLang="sv-SE"/>
          </a:p>
        </p:txBody>
      </p:sp>
      <p:sp>
        <p:nvSpPr>
          <p:cNvPr id="3" name="Date Placeholder 2"/>
          <p:cNvSpPr>
            <a:spLocks noGrp="1"/>
          </p:cNvSpPr>
          <p:nvPr>
            <p:ph type="dt" idx="1"/>
          </p:nvPr>
        </p:nvSpPr>
        <p:spPr bwMode="auto">
          <a:xfrm>
            <a:off x="3848100" y="0"/>
            <a:ext cx="294481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211" tIns="44105" rIns="88211" bIns="44105" numCol="1" anchor="t" anchorCtr="0" compatLnSpc="1">
            <a:prstTxWarp prst="textNoShape">
              <a:avLst/>
            </a:prstTxWarp>
          </a:bodyPr>
          <a:lstStyle>
            <a:lvl1pPr algn="r" defTabSz="211385" eaLnBrk="1" hangingPunct="1">
              <a:defRPr sz="1300"/>
            </a:lvl1pPr>
          </a:lstStyle>
          <a:p>
            <a:pPr>
              <a:defRPr/>
            </a:pPr>
            <a:fld id="{2B3145C4-FD2B-467D-A654-4CA2E5452767}" type="datetimeFigureOut">
              <a:rPr lang="en-US" altLang="sv-SE"/>
              <a:pPr>
                <a:defRPr/>
              </a:pPr>
              <a:t>8/30/2016</a:t>
            </a:fld>
            <a:endParaRPr lang="en-AU" altLang="sv-SE"/>
          </a:p>
        </p:txBody>
      </p:sp>
      <p:sp>
        <p:nvSpPr>
          <p:cNvPr id="4" name="Slide Image Placeholder 3"/>
          <p:cNvSpPr>
            <a:spLocks noGrp="1" noRot="1" noChangeAspect="1"/>
          </p:cNvSpPr>
          <p:nvPr>
            <p:ph type="sldImg" idx="2"/>
          </p:nvPr>
        </p:nvSpPr>
        <p:spPr>
          <a:xfrm>
            <a:off x="2082800" y="747713"/>
            <a:ext cx="2630488" cy="3721100"/>
          </a:xfrm>
          <a:prstGeom prst="rect">
            <a:avLst/>
          </a:prstGeom>
          <a:noFill/>
          <a:ln w="12700">
            <a:solidFill>
              <a:prstClr val="black"/>
            </a:solidFill>
          </a:ln>
        </p:spPr>
        <p:txBody>
          <a:bodyPr vert="horz" lIns="367287" tIns="183644" rIns="367287" bIns="183644" rtlCol="0" anchor="ctr"/>
          <a:lstStyle/>
          <a:p>
            <a:pPr lvl="0"/>
            <a:endParaRPr lang="en-AU" noProof="0" smtClean="0"/>
          </a:p>
        </p:txBody>
      </p:sp>
      <p:sp>
        <p:nvSpPr>
          <p:cNvPr id="5" name="Notes Placeholder 4"/>
          <p:cNvSpPr>
            <a:spLocks noGrp="1"/>
          </p:cNvSpPr>
          <p:nvPr>
            <p:ph type="body" sz="quarter" idx="3"/>
          </p:nvPr>
        </p:nvSpPr>
        <p:spPr bwMode="auto">
          <a:xfrm>
            <a:off x="681038" y="4716463"/>
            <a:ext cx="5432425"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211" tIns="44105" rIns="88211" bIns="44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bwMode="auto">
          <a:xfrm>
            <a:off x="0" y="9434513"/>
            <a:ext cx="294481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211" tIns="44105" rIns="88211" bIns="44105" numCol="1" anchor="b" anchorCtr="0" compatLnSpc="1">
            <a:prstTxWarp prst="textNoShape">
              <a:avLst/>
            </a:prstTxWarp>
          </a:bodyPr>
          <a:lstStyle>
            <a:lvl1pPr defTabSz="211385" eaLnBrk="1" hangingPunct="1">
              <a:defRPr sz="1300"/>
            </a:lvl1pPr>
          </a:lstStyle>
          <a:p>
            <a:pPr>
              <a:defRPr/>
            </a:pPr>
            <a:endParaRPr lang="en-AU" altLang="sv-SE"/>
          </a:p>
        </p:txBody>
      </p:sp>
      <p:sp>
        <p:nvSpPr>
          <p:cNvPr id="7" name="Slide Number Placeholder 6"/>
          <p:cNvSpPr>
            <a:spLocks noGrp="1"/>
          </p:cNvSpPr>
          <p:nvPr>
            <p:ph type="sldNum" sz="quarter" idx="5"/>
          </p:nvPr>
        </p:nvSpPr>
        <p:spPr bwMode="auto">
          <a:xfrm>
            <a:off x="3848100" y="9434513"/>
            <a:ext cx="294481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211" tIns="44105" rIns="88211" bIns="44105" numCol="1" anchor="b" anchorCtr="0" compatLnSpc="1">
            <a:prstTxWarp prst="textNoShape">
              <a:avLst/>
            </a:prstTxWarp>
          </a:bodyPr>
          <a:lstStyle>
            <a:lvl1pPr algn="r" defTabSz="211385" eaLnBrk="1" hangingPunct="1">
              <a:defRPr sz="1300"/>
            </a:lvl1pPr>
          </a:lstStyle>
          <a:p>
            <a:pPr>
              <a:defRPr/>
            </a:pPr>
            <a:fld id="{1FD4E254-9AFC-4CAB-8D79-A4A05FC96C81}" type="slidenum">
              <a:rPr lang="en-AU" altLang="sv-SE"/>
              <a:pPr>
                <a:defRPr/>
              </a:pPr>
              <a:t>‹#›</a:t>
            </a:fld>
            <a:endParaRPr lang="en-AU" altLang="sv-SE"/>
          </a:p>
        </p:txBody>
      </p:sp>
    </p:spTree>
    <p:extLst>
      <p:ext uri="{BB962C8B-B14F-4D97-AF65-F5344CB8AC3E}">
        <p14:creationId xmlns:p14="http://schemas.microsoft.com/office/powerpoint/2010/main" val="36491086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a:noFill/>
        </p:spPr>
        <p:txBody>
          <a:bodyPr/>
          <a:lstStyle/>
          <a:p>
            <a:pPr eaLnBrk="1" hangingPunct="1">
              <a:spcBef>
                <a:spcPct val="0"/>
              </a:spcBef>
            </a:pPr>
            <a:endParaRPr lang="en-AU" altLang="sv-SE" smtClean="0"/>
          </a:p>
        </p:txBody>
      </p:sp>
      <p:sp>
        <p:nvSpPr>
          <p:cNvPr id="4100" name="Slide Number Placeholder 3"/>
          <p:cNvSpPr>
            <a:spLocks noGrp="1"/>
          </p:cNvSpPr>
          <p:nvPr>
            <p:ph type="sldNum" sz="quarter" idx="5"/>
          </p:nvPr>
        </p:nvSpPr>
        <p:spPr>
          <a:noFill/>
        </p:spPr>
        <p:txBody>
          <a:bodyPr/>
          <a:lstStyle>
            <a:lvl1pPr defTabSz="211138">
              <a:spcBef>
                <a:spcPct val="30000"/>
              </a:spcBef>
              <a:defRPr sz="1200">
                <a:solidFill>
                  <a:schemeClr val="tx1"/>
                </a:solidFill>
                <a:latin typeface="Calibri" panose="020F0502020204030204" pitchFamily="34" charset="0"/>
              </a:defRPr>
            </a:lvl1pPr>
            <a:lvl2pPr marL="171450" indent="-65088" defTabSz="211138">
              <a:spcBef>
                <a:spcPct val="30000"/>
              </a:spcBef>
              <a:defRPr sz="1200">
                <a:solidFill>
                  <a:schemeClr val="tx1"/>
                </a:solidFill>
                <a:latin typeface="Calibri" panose="020F0502020204030204" pitchFamily="34" charset="0"/>
              </a:defRPr>
            </a:lvl2pPr>
            <a:lvl3pPr marL="263525" indent="-52388" defTabSz="211138">
              <a:spcBef>
                <a:spcPct val="30000"/>
              </a:spcBef>
              <a:defRPr sz="1200">
                <a:solidFill>
                  <a:schemeClr val="tx1"/>
                </a:solidFill>
                <a:latin typeface="Calibri" panose="020F0502020204030204" pitchFamily="34" charset="0"/>
              </a:defRPr>
            </a:lvl3pPr>
            <a:lvl4pPr marL="369888" indent="-50800" defTabSz="211138">
              <a:spcBef>
                <a:spcPct val="30000"/>
              </a:spcBef>
              <a:defRPr sz="1200">
                <a:solidFill>
                  <a:schemeClr val="tx1"/>
                </a:solidFill>
                <a:latin typeface="Calibri" panose="020F0502020204030204" pitchFamily="34" charset="0"/>
              </a:defRPr>
            </a:lvl4pPr>
            <a:lvl5pPr marL="476250" indent="-50800" defTabSz="211138">
              <a:spcBef>
                <a:spcPct val="30000"/>
              </a:spcBef>
              <a:defRPr sz="1200">
                <a:solidFill>
                  <a:schemeClr val="tx1"/>
                </a:solidFill>
                <a:latin typeface="Calibri" panose="020F0502020204030204" pitchFamily="34" charset="0"/>
              </a:defRPr>
            </a:lvl5pPr>
            <a:lvl6pPr marL="933450" indent="-50800" defTabSz="211138" eaLnBrk="0" fontAlgn="base" hangingPunct="0">
              <a:spcBef>
                <a:spcPct val="30000"/>
              </a:spcBef>
              <a:spcAft>
                <a:spcPct val="0"/>
              </a:spcAft>
              <a:defRPr sz="1200">
                <a:solidFill>
                  <a:schemeClr val="tx1"/>
                </a:solidFill>
                <a:latin typeface="Calibri" panose="020F0502020204030204" pitchFamily="34" charset="0"/>
              </a:defRPr>
            </a:lvl6pPr>
            <a:lvl7pPr marL="1390650" indent="-50800" defTabSz="211138" eaLnBrk="0" fontAlgn="base" hangingPunct="0">
              <a:spcBef>
                <a:spcPct val="30000"/>
              </a:spcBef>
              <a:spcAft>
                <a:spcPct val="0"/>
              </a:spcAft>
              <a:defRPr sz="1200">
                <a:solidFill>
                  <a:schemeClr val="tx1"/>
                </a:solidFill>
                <a:latin typeface="Calibri" panose="020F0502020204030204" pitchFamily="34" charset="0"/>
              </a:defRPr>
            </a:lvl7pPr>
            <a:lvl8pPr marL="1847850" indent="-50800" defTabSz="211138" eaLnBrk="0" fontAlgn="base" hangingPunct="0">
              <a:spcBef>
                <a:spcPct val="30000"/>
              </a:spcBef>
              <a:spcAft>
                <a:spcPct val="0"/>
              </a:spcAft>
              <a:defRPr sz="1200">
                <a:solidFill>
                  <a:schemeClr val="tx1"/>
                </a:solidFill>
                <a:latin typeface="Calibri" panose="020F0502020204030204" pitchFamily="34" charset="0"/>
              </a:defRPr>
            </a:lvl8pPr>
            <a:lvl9pPr marL="2305050" indent="-50800" defTabSz="2111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57100F-7FCF-4281-BC9D-43261034C230}" type="slidenum">
              <a:rPr lang="en-AU" altLang="sv-SE" sz="1300" smtClean="0">
                <a:latin typeface="Arial" panose="020B0604020202020204" pitchFamily="34" charset="0"/>
              </a:rPr>
              <a:pPr>
                <a:spcBef>
                  <a:spcPct val="0"/>
                </a:spcBef>
              </a:pPr>
              <a:t>1</a:t>
            </a:fld>
            <a:endParaRPr lang="en-AU" altLang="sv-SE" sz="1300" smtClean="0">
              <a:latin typeface="Arial" panose="020B0604020202020204" pitchFamily="34" charset="0"/>
            </a:endParaRPr>
          </a:p>
        </p:txBody>
      </p:sp>
    </p:spTree>
    <p:extLst>
      <p:ext uri="{BB962C8B-B14F-4D97-AF65-F5344CB8AC3E}">
        <p14:creationId xmlns:p14="http://schemas.microsoft.com/office/powerpoint/2010/main" val="2551419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1321" y="13299055"/>
            <a:ext cx="25737335" cy="9175709"/>
          </a:xfrm>
        </p:spPr>
        <p:txBody>
          <a:bodyPr/>
          <a:lstStyle/>
          <a:p>
            <a:r>
              <a:rPr lang="en-US" smtClean="0"/>
              <a:t>Click to edit Master title style</a:t>
            </a:r>
            <a:endParaRPr lang="en-AU"/>
          </a:p>
        </p:txBody>
      </p:sp>
      <p:sp>
        <p:nvSpPr>
          <p:cNvPr id="3" name="Subtitle 2"/>
          <p:cNvSpPr>
            <a:spLocks noGrp="1"/>
          </p:cNvSpPr>
          <p:nvPr>
            <p:ph type="subTitle" idx="1"/>
          </p:nvPr>
        </p:nvSpPr>
        <p:spPr>
          <a:xfrm>
            <a:off x="4542640" y="24257566"/>
            <a:ext cx="21194696" cy="10940519"/>
          </a:xfrm>
        </p:spPr>
        <p:txBody>
          <a:bodyPr/>
          <a:lstStyle>
            <a:lvl1pPr marL="0" indent="0" algn="ctr">
              <a:buNone/>
              <a:defRPr/>
            </a:lvl1pPr>
            <a:lvl2pPr marL="477318" indent="0" algn="ctr">
              <a:buNone/>
              <a:defRPr/>
            </a:lvl2pPr>
            <a:lvl3pPr marL="954637" indent="0" algn="ctr">
              <a:buNone/>
              <a:defRPr/>
            </a:lvl3pPr>
            <a:lvl4pPr marL="1431954" indent="0" algn="ctr">
              <a:buNone/>
              <a:defRPr/>
            </a:lvl4pPr>
            <a:lvl5pPr marL="1909273" indent="0" algn="ctr">
              <a:buNone/>
              <a:defRPr/>
            </a:lvl5pPr>
            <a:lvl6pPr marL="2386591" indent="0" algn="ctr">
              <a:buNone/>
              <a:defRPr/>
            </a:lvl6pPr>
            <a:lvl7pPr marL="2863909" indent="0" algn="ctr">
              <a:buNone/>
              <a:defRPr/>
            </a:lvl7pPr>
            <a:lvl8pPr marL="3341227" indent="0" algn="ctr">
              <a:buNone/>
              <a:defRPr/>
            </a:lvl8pPr>
            <a:lvl9pPr marL="3818545"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6" name="Rectangle 6"/>
          <p:cNvSpPr>
            <a:spLocks noGrp="1" noChangeArrowheads="1"/>
          </p:cNvSpPr>
          <p:nvPr>
            <p:ph type="sldNum" sz="quarter" idx="12"/>
          </p:nvPr>
        </p:nvSpPr>
        <p:spPr>
          <a:ln/>
        </p:spPr>
        <p:txBody>
          <a:bodyPr/>
          <a:lstStyle>
            <a:lvl1pPr>
              <a:defRPr/>
            </a:lvl1pPr>
          </a:lstStyle>
          <a:p>
            <a:pPr>
              <a:defRPr/>
            </a:pPr>
            <a:fld id="{0E6A0963-8419-43EA-AE9B-E68EC3B0CF19}" type="slidenum">
              <a:rPr lang="sv-SE" altLang="sv-SE"/>
              <a:pPr>
                <a:defRPr/>
              </a:pPr>
              <a:t>‹#›</a:t>
            </a:fld>
            <a:endParaRPr lang="sv-SE" altLang="sv-SE"/>
          </a:p>
        </p:txBody>
      </p:sp>
    </p:spTree>
    <p:extLst>
      <p:ext uri="{BB962C8B-B14F-4D97-AF65-F5344CB8AC3E}">
        <p14:creationId xmlns:p14="http://schemas.microsoft.com/office/powerpoint/2010/main" val="102902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6" name="Rectangle 6"/>
          <p:cNvSpPr>
            <a:spLocks noGrp="1" noChangeArrowheads="1"/>
          </p:cNvSpPr>
          <p:nvPr>
            <p:ph type="sldNum" sz="quarter" idx="12"/>
          </p:nvPr>
        </p:nvSpPr>
        <p:spPr>
          <a:ln/>
        </p:spPr>
        <p:txBody>
          <a:bodyPr/>
          <a:lstStyle>
            <a:lvl1pPr>
              <a:defRPr/>
            </a:lvl1pPr>
          </a:lstStyle>
          <a:p>
            <a:pPr>
              <a:defRPr/>
            </a:pPr>
            <a:fld id="{155EE90E-8440-44CF-8E60-D84FF9F25343}" type="slidenum">
              <a:rPr lang="sv-SE" altLang="sv-SE"/>
              <a:pPr>
                <a:defRPr/>
              </a:pPr>
              <a:t>‹#›</a:t>
            </a:fld>
            <a:endParaRPr lang="sv-SE" altLang="sv-SE"/>
          </a:p>
        </p:txBody>
      </p:sp>
    </p:spTree>
    <p:extLst>
      <p:ext uri="{BB962C8B-B14F-4D97-AF65-F5344CB8AC3E}">
        <p14:creationId xmlns:p14="http://schemas.microsoft.com/office/powerpoint/2010/main" val="66968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3949" y="1714107"/>
            <a:ext cx="6812351" cy="3652619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513679" y="1714107"/>
            <a:ext cx="20285845" cy="365261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6" name="Rectangle 6"/>
          <p:cNvSpPr>
            <a:spLocks noGrp="1" noChangeArrowheads="1"/>
          </p:cNvSpPr>
          <p:nvPr>
            <p:ph type="sldNum" sz="quarter" idx="12"/>
          </p:nvPr>
        </p:nvSpPr>
        <p:spPr>
          <a:ln/>
        </p:spPr>
        <p:txBody>
          <a:bodyPr/>
          <a:lstStyle>
            <a:lvl1pPr>
              <a:defRPr/>
            </a:lvl1pPr>
          </a:lstStyle>
          <a:p>
            <a:pPr>
              <a:defRPr/>
            </a:pPr>
            <a:fld id="{93E54085-D1D5-47F9-AA56-43DD17140418}" type="slidenum">
              <a:rPr lang="sv-SE" altLang="sv-SE"/>
              <a:pPr>
                <a:defRPr/>
              </a:pPr>
              <a:t>‹#›</a:t>
            </a:fld>
            <a:endParaRPr lang="sv-SE" altLang="sv-SE"/>
          </a:p>
        </p:txBody>
      </p:sp>
    </p:spTree>
    <p:extLst>
      <p:ext uri="{BB962C8B-B14F-4D97-AF65-F5344CB8AC3E}">
        <p14:creationId xmlns:p14="http://schemas.microsoft.com/office/powerpoint/2010/main" val="265332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6" name="Rectangle 6"/>
          <p:cNvSpPr>
            <a:spLocks noGrp="1" noChangeArrowheads="1"/>
          </p:cNvSpPr>
          <p:nvPr>
            <p:ph type="sldNum" sz="quarter" idx="12"/>
          </p:nvPr>
        </p:nvSpPr>
        <p:spPr>
          <a:ln/>
        </p:spPr>
        <p:txBody>
          <a:bodyPr/>
          <a:lstStyle>
            <a:lvl1pPr>
              <a:defRPr/>
            </a:lvl1pPr>
          </a:lstStyle>
          <a:p>
            <a:pPr>
              <a:defRPr/>
            </a:pPr>
            <a:fld id="{AFF4DCDC-7B85-45CC-8587-90F3BCE66631}" type="slidenum">
              <a:rPr lang="sv-SE" altLang="sv-SE"/>
              <a:pPr>
                <a:defRPr/>
              </a:pPr>
              <a:t>‹#›</a:t>
            </a:fld>
            <a:endParaRPr lang="sv-SE" altLang="sv-SE"/>
          </a:p>
        </p:txBody>
      </p:sp>
    </p:spTree>
    <p:extLst>
      <p:ext uri="{BB962C8B-B14F-4D97-AF65-F5344CB8AC3E}">
        <p14:creationId xmlns:p14="http://schemas.microsoft.com/office/powerpoint/2010/main" val="2910757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64" y="27509136"/>
            <a:ext cx="25737335" cy="8501842"/>
          </a:xfrm>
        </p:spPr>
        <p:txBody>
          <a:bodyPr anchor="t"/>
          <a:lstStyle>
            <a:lvl1pPr algn="l">
              <a:defRPr sz="4176" b="1" cap="all"/>
            </a:lvl1pPr>
          </a:lstStyle>
          <a:p>
            <a:r>
              <a:rPr lang="en-US" smtClean="0"/>
              <a:t>Click to edit Master title style</a:t>
            </a:r>
            <a:endParaRPr lang="en-AU"/>
          </a:p>
        </p:txBody>
      </p:sp>
      <p:sp>
        <p:nvSpPr>
          <p:cNvPr id="3" name="Text Placeholder 2"/>
          <p:cNvSpPr>
            <a:spLocks noGrp="1"/>
          </p:cNvSpPr>
          <p:nvPr>
            <p:ph type="body" idx="1"/>
          </p:nvPr>
        </p:nvSpPr>
        <p:spPr>
          <a:xfrm>
            <a:off x="2391964" y="18143698"/>
            <a:ext cx="25737335" cy="9365438"/>
          </a:xfrm>
        </p:spPr>
        <p:txBody>
          <a:bodyPr anchor="b"/>
          <a:lstStyle>
            <a:lvl1pPr marL="0" indent="0">
              <a:buNone/>
              <a:defRPr sz="2088"/>
            </a:lvl1pPr>
            <a:lvl2pPr marL="477318" indent="0">
              <a:buNone/>
              <a:defRPr sz="1879"/>
            </a:lvl2pPr>
            <a:lvl3pPr marL="954637" indent="0">
              <a:buNone/>
              <a:defRPr sz="1670"/>
            </a:lvl3pPr>
            <a:lvl4pPr marL="1431954" indent="0">
              <a:buNone/>
              <a:defRPr sz="1462"/>
            </a:lvl4pPr>
            <a:lvl5pPr marL="1909273" indent="0">
              <a:buNone/>
              <a:defRPr sz="1462"/>
            </a:lvl5pPr>
            <a:lvl6pPr marL="2386591" indent="0">
              <a:buNone/>
              <a:defRPr sz="1462"/>
            </a:lvl6pPr>
            <a:lvl7pPr marL="2863909" indent="0">
              <a:buNone/>
              <a:defRPr sz="1462"/>
            </a:lvl7pPr>
            <a:lvl8pPr marL="3341227" indent="0">
              <a:buNone/>
              <a:defRPr sz="1462"/>
            </a:lvl8pPr>
            <a:lvl9pPr marL="3818545" indent="0">
              <a:buNone/>
              <a:defRPr sz="1462"/>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6" name="Rectangle 6"/>
          <p:cNvSpPr>
            <a:spLocks noGrp="1" noChangeArrowheads="1"/>
          </p:cNvSpPr>
          <p:nvPr>
            <p:ph type="sldNum" sz="quarter" idx="12"/>
          </p:nvPr>
        </p:nvSpPr>
        <p:spPr>
          <a:ln/>
        </p:spPr>
        <p:txBody>
          <a:bodyPr/>
          <a:lstStyle>
            <a:lvl1pPr>
              <a:defRPr/>
            </a:lvl1pPr>
          </a:lstStyle>
          <a:p>
            <a:pPr>
              <a:defRPr/>
            </a:pPr>
            <a:fld id="{ACA8C291-A1FE-4CEB-8546-F5FA9F6B2C55}" type="slidenum">
              <a:rPr lang="sv-SE" altLang="sv-SE"/>
              <a:pPr>
                <a:defRPr/>
              </a:pPr>
              <a:t>‹#›</a:t>
            </a:fld>
            <a:endParaRPr lang="sv-SE" altLang="sv-SE"/>
          </a:p>
        </p:txBody>
      </p:sp>
    </p:spTree>
    <p:extLst>
      <p:ext uri="{BB962C8B-B14F-4D97-AF65-F5344CB8AC3E}">
        <p14:creationId xmlns:p14="http://schemas.microsoft.com/office/powerpoint/2010/main" val="4059026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513678" y="9988603"/>
            <a:ext cx="13549098" cy="28251696"/>
          </a:xfrm>
        </p:spPr>
        <p:txBody>
          <a:bodyPr/>
          <a:lstStyle>
            <a:lvl1pPr>
              <a:defRPr sz="2923"/>
            </a:lvl1pPr>
            <a:lvl2pPr>
              <a:defRPr sz="2506"/>
            </a:lvl2pPr>
            <a:lvl3pPr>
              <a:defRPr sz="2088"/>
            </a:lvl3pPr>
            <a:lvl4pPr>
              <a:defRPr sz="1879"/>
            </a:lvl4pPr>
            <a:lvl5pPr>
              <a:defRPr sz="1879"/>
            </a:lvl5pPr>
            <a:lvl6pPr>
              <a:defRPr sz="1879"/>
            </a:lvl6pPr>
            <a:lvl7pPr>
              <a:defRPr sz="1879"/>
            </a:lvl7pPr>
            <a:lvl8pPr>
              <a:defRPr sz="1879"/>
            </a:lvl8pPr>
            <a:lvl9pPr>
              <a:defRPr sz="187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15217201" y="9988603"/>
            <a:ext cx="13549099" cy="28251696"/>
          </a:xfrm>
        </p:spPr>
        <p:txBody>
          <a:bodyPr/>
          <a:lstStyle>
            <a:lvl1pPr>
              <a:defRPr sz="2923"/>
            </a:lvl1pPr>
            <a:lvl2pPr>
              <a:defRPr sz="2506"/>
            </a:lvl2pPr>
            <a:lvl3pPr>
              <a:defRPr sz="2088"/>
            </a:lvl3pPr>
            <a:lvl4pPr>
              <a:defRPr sz="1879"/>
            </a:lvl4pPr>
            <a:lvl5pPr>
              <a:defRPr sz="1879"/>
            </a:lvl5pPr>
            <a:lvl6pPr>
              <a:defRPr sz="1879"/>
            </a:lvl6pPr>
            <a:lvl7pPr>
              <a:defRPr sz="1879"/>
            </a:lvl7pPr>
            <a:lvl8pPr>
              <a:defRPr sz="1879"/>
            </a:lvl8pPr>
            <a:lvl9pPr>
              <a:defRPr sz="187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7" name="Rectangle 6"/>
          <p:cNvSpPr>
            <a:spLocks noGrp="1" noChangeArrowheads="1"/>
          </p:cNvSpPr>
          <p:nvPr>
            <p:ph type="sldNum" sz="quarter" idx="12"/>
          </p:nvPr>
        </p:nvSpPr>
        <p:spPr>
          <a:ln/>
        </p:spPr>
        <p:txBody>
          <a:bodyPr/>
          <a:lstStyle>
            <a:lvl1pPr>
              <a:defRPr/>
            </a:lvl1pPr>
          </a:lstStyle>
          <a:p>
            <a:pPr>
              <a:defRPr/>
            </a:pPr>
            <a:fld id="{A4AFC4CE-1A49-4C84-A971-1C9EE31428BE}" type="slidenum">
              <a:rPr lang="sv-SE" altLang="sv-SE"/>
              <a:pPr>
                <a:defRPr/>
              </a:pPr>
              <a:t>‹#›</a:t>
            </a:fld>
            <a:endParaRPr lang="sv-SE" altLang="sv-SE"/>
          </a:p>
        </p:txBody>
      </p:sp>
    </p:spTree>
    <p:extLst>
      <p:ext uri="{BB962C8B-B14F-4D97-AF65-F5344CB8AC3E}">
        <p14:creationId xmlns:p14="http://schemas.microsoft.com/office/powerpoint/2010/main" val="204408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1513678" y="9582975"/>
            <a:ext cx="13378588" cy="3992496"/>
          </a:xfrm>
        </p:spPr>
        <p:txBody>
          <a:bodyPr anchor="b"/>
          <a:lstStyle>
            <a:lvl1pPr marL="0" indent="0">
              <a:buNone/>
              <a:defRPr sz="2506" b="1"/>
            </a:lvl1pPr>
            <a:lvl2pPr marL="477318" indent="0">
              <a:buNone/>
              <a:defRPr sz="2088" b="1"/>
            </a:lvl2pPr>
            <a:lvl3pPr marL="954637" indent="0">
              <a:buNone/>
              <a:defRPr sz="1879" b="1"/>
            </a:lvl3pPr>
            <a:lvl4pPr marL="1431954" indent="0">
              <a:buNone/>
              <a:defRPr sz="1670" b="1"/>
            </a:lvl4pPr>
            <a:lvl5pPr marL="1909273" indent="0">
              <a:buNone/>
              <a:defRPr sz="1670" b="1"/>
            </a:lvl5pPr>
            <a:lvl6pPr marL="2386591" indent="0">
              <a:buNone/>
              <a:defRPr sz="1670" b="1"/>
            </a:lvl6pPr>
            <a:lvl7pPr marL="2863909" indent="0">
              <a:buNone/>
              <a:defRPr sz="1670" b="1"/>
            </a:lvl7pPr>
            <a:lvl8pPr marL="3341227" indent="0">
              <a:buNone/>
              <a:defRPr sz="1670" b="1"/>
            </a:lvl8pPr>
            <a:lvl9pPr marL="3818545" indent="0">
              <a:buNone/>
              <a:defRPr sz="1670" b="1"/>
            </a:lvl9pPr>
          </a:lstStyle>
          <a:p>
            <a:pPr lvl="0"/>
            <a:r>
              <a:rPr lang="en-US" smtClean="0"/>
              <a:t>Click to edit Master text styles</a:t>
            </a:r>
          </a:p>
        </p:txBody>
      </p:sp>
      <p:sp>
        <p:nvSpPr>
          <p:cNvPr id="4" name="Content Placeholder 3"/>
          <p:cNvSpPr>
            <a:spLocks noGrp="1"/>
          </p:cNvSpPr>
          <p:nvPr>
            <p:ph sz="half" idx="2"/>
          </p:nvPr>
        </p:nvSpPr>
        <p:spPr>
          <a:xfrm>
            <a:off x="1513678" y="13575469"/>
            <a:ext cx="13378588" cy="24664828"/>
          </a:xfrm>
        </p:spPr>
        <p:txBody>
          <a:bodyPr/>
          <a:lstStyle>
            <a:lvl1pPr>
              <a:defRPr sz="2506"/>
            </a:lvl1pPr>
            <a:lvl2pPr>
              <a:defRPr sz="2088"/>
            </a:lvl2pPr>
            <a:lvl3pPr>
              <a:defRPr sz="1879"/>
            </a:lvl3pPr>
            <a:lvl4pPr>
              <a:defRPr sz="1670"/>
            </a:lvl4pPr>
            <a:lvl5pPr>
              <a:defRPr sz="1670"/>
            </a:lvl5pPr>
            <a:lvl6pPr>
              <a:defRPr sz="1670"/>
            </a:lvl6pPr>
            <a:lvl7pPr>
              <a:defRPr sz="1670"/>
            </a:lvl7pPr>
            <a:lvl8pPr>
              <a:defRPr sz="1670"/>
            </a:lvl8pPr>
            <a:lvl9pPr>
              <a:defRPr sz="167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15381276" y="9582975"/>
            <a:ext cx="13385023" cy="3992496"/>
          </a:xfrm>
        </p:spPr>
        <p:txBody>
          <a:bodyPr anchor="b"/>
          <a:lstStyle>
            <a:lvl1pPr marL="0" indent="0">
              <a:buNone/>
              <a:defRPr sz="2506" b="1"/>
            </a:lvl1pPr>
            <a:lvl2pPr marL="477318" indent="0">
              <a:buNone/>
              <a:defRPr sz="2088" b="1"/>
            </a:lvl2pPr>
            <a:lvl3pPr marL="954637" indent="0">
              <a:buNone/>
              <a:defRPr sz="1879" b="1"/>
            </a:lvl3pPr>
            <a:lvl4pPr marL="1431954" indent="0">
              <a:buNone/>
              <a:defRPr sz="1670" b="1"/>
            </a:lvl4pPr>
            <a:lvl5pPr marL="1909273" indent="0">
              <a:buNone/>
              <a:defRPr sz="1670" b="1"/>
            </a:lvl5pPr>
            <a:lvl6pPr marL="2386591" indent="0">
              <a:buNone/>
              <a:defRPr sz="1670" b="1"/>
            </a:lvl6pPr>
            <a:lvl7pPr marL="2863909" indent="0">
              <a:buNone/>
              <a:defRPr sz="1670" b="1"/>
            </a:lvl7pPr>
            <a:lvl8pPr marL="3341227" indent="0">
              <a:buNone/>
              <a:defRPr sz="1670" b="1"/>
            </a:lvl8pPr>
            <a:lvl9pPr marL="3818545" indent="0">
              <a:buNone/>
              <a:defRPr sz="1670" b="1"/>
            </a:lvl9pPr>
          </a:lstStyle>
          <a:p>
            <a:pPr lvl="0"/>
            <a:r>
              <a:rPr lang="en-US" smtClean="0"/>
              <a:t>Click to edit Master text styles</a:t>
            </a:r>
          </a:p>
        </p:txBody>
      </p:sp>
      <p:sp>
        <p:nvSpPr>
          <p:cNvPr id="6" name="Content Placeholder 5"/>
          <p:cNvSpPr>
            <a:spLocks noGrp="1"/>
          </p:cNvSpPr>
          <p:nvPr>
            <p:ph sz="quarter" idx="4"/>
          </p:nvPr>
        </p:nvSpPr>
        <p:spPr>
          <a:xfrm>
            <a:off x="15381276" y="13575469"/>
            <a:ext cx="13385023" cy="24664828"/>
          </a:xfrm>
        </p:spPr>
        <p:txBody>
          <a:bodyPr/>
          <a:lstStyle>
            <a:lvl1pPr>
              <a:defRPr sz="2506"/>
            </a:lvl1pPr>
            <a:lvl2pPr>
              <a:defRPr sz="2088"/>
            </a:lvl2pPr>
            <a:lvl3pPr>
              <a:defRPr sz="1879"/>
            </a:lvl3pPr>
            <a:lvl4pPr>
              <a:defRPr sz="1670"/>
            </a:lvl4pPr>
            <a:lvl5pPr>
              <a:defRPr sz="1670"/>
            </a:lvl5pPr>
            <a:lvl6pPr>
              <a:defRPr sz="1670"/>
            </a:lvl6pPr>
            <a:lvl7pPr>
              <a:defRPr sz="1670"/>
            </a:lvl7pPr>
            <a:lvl8pPr>
              <a:defRPr sz="1670"/>
            </a:lvl8pPr>
            <a:lvl9pPr>
              <a:defRPr sz="167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9" name="Rectangle 6"/>
          <p:cNvSpPr>
            <a:spLocks noGrp="1" noChangeArrowheads="1"/>
          </p:cNvSpPr>
          <p:nvPr>
            <p:ph type="sldNum" sz="quarter" idx="12"/>
          </p:nvPr>
        </p:nvSpPr>
        <p:spPr>
          <a:ln/>
        </p:spPr>
        <p:txBody>
          <a:bodyPr/>
          <a:lstStyle>
            <a:lvl1pPr>
              <a:defRPr/>
            </a:lvl1pPr>
          </a:lstStyle>
          <a:p>
            <a:pPr>
              <a:defRPr/>
            </a:pPr>
            <a:fld id="{BCC75C36-FBCA-47C1-BABE-0324536F5896}" type="slidenum">
              <a:rPr lang="sv-SE" altLang="sv-SE"/>
              <a:pPr>
                <a:defRPr/>
              </a:pPr>
              <a:t>‹#›</a:t>
            </a:fld>
            <a:endParaRPr lang="sv-SE" altLang="sv-SE"/>
          </a:p>
        </p:txBody>
      </p:sp>
    </p:spTree>
    <p:extLst>
      <p:ext uri="{BB962C8B-B14F-4D97-AF65-F5344CB8AC3E}">
        <p14:creationId xmlns:p14="http://schemas.microsoft.com/office/powerpoint/2010/main" val="212694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5" name="Rectangle 6"/>
          <p:cNvSpPr>
            <a:spLocks noGrp="1" noChangeArrowheads="1"/>
          </p:cNvSpPr>
          <p:nvPr>
            <p:ph type="sldNum" sz="quarter" idx="12"/>
          </p:nvPr>
        </p:nvSpPr>
        <p:spPr>
          <a:ln/>
        </p:spPr>
        <p:txBody>
          <a:bodyPr/>
          <a:lstStyle>
            <a:lvl1pPr>
              <a:defRPr/>
            </a:lvl1pPr>
          </a:lstStyle>
          <a:p>
            <a:pPr>
              <a:defRPr/>
            </a:pPr>
            <a:fld id="{02A9B9FA-E149-4C2F-BA54-A1DED8608FE0}" type="slidenum">
              <a:rPr lang="sv-SE" altLang="sv-SE"/>
              <a:pPr>
                <a:defRPr/>
              </a:pPr>
              <a:t>‹#›</a:t>
            </a:fld>
            <a:endParaRPr lang="sv-SE" altLang="sv-SE"/>
          </a:p>
        </p:txBody>
      </p:sp>
    </p:spTree>
    <p:extLst>
      <p:ext uri="{BB962C8B-B14F-4D97-AF65-F5344CB8AC3E}">
        <p14:creationId xmlns:p14="http://schemas.microsoft.com/office/powerpoint/2010/main" val="3135439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4" name="Rectangle 6"/>
          <p:cNvSpPr>
            <a:spLocks noGrp="1" noChangeArrowheads="1"/>
          </p:cNvSpPr>
          <p:nvPr>
            <p:ph type="sldNum" sz="quarter" idx="12"/>
          </p:nvPr>
        </p:nvSpPr>
        <p:spPr>
          <a:ln/>
        </p:spPr>
        <p:txBody>
          <a:bodyPr/>
          <a:lstStyle>
            <a:lvl1pPr>
              <a:defRPr/>
            </a:lvl1pPr>
          </a:lstStyle>
          <a:p>
            <a:pPr>
              <a:defRPr/>
            </a:pPr>
            <a:fld id="{F41D4639-40C9-4295-A6D4-97A682ABF42A}" type="slidenum">
              <a:rPr lang="sv-SE" altLang="sv-SE"/>
              <a:pPr>
                <a:defRPr/>
              </a:pPr>
              <a:t>‹#›</a:t>
            </a:fld>
            <a:endParaRPr lang="sv-SE" altLang="sv-SE"/>
          </a:p>
        </p:txBody>
      </p:sp>
    </p:spTree>
    <p:extLst>
      <p:ext uri="{BB962C8B-B14F-4D97-AF65-F5344CB8AC3E}">
        <p14:creationId xmlns:p14="http://schemas.microsoft.com/office/powerpoint/2010/main" val="12037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679" y="1704295"/>
            <a:ext cx="9961957" cy="7253881"/>
          </a:xfrm>
        </p:spPr>
        <p:txBody>
          <a:bodyPr anchor="b"/>
          <a:lstStyle>
            <a:lvl1pPr algn="l">
              <a:defRPr sz="2088" b="1"/>
            </a:lvl1pPr>
          </a:lstStyle>
          <a:p>
            <a:r>
              <a:rPr lang="en-US" smtClean="0"/>
              <a:t>Click to edit Master title style</a:t>
            </a:r>
            <a:endParaRPr lang="en-AU"/>
          </a:p>
        </p:txBody>
      </p:sp>
      <p:sp>
        <p:nvSpPr>
          <p:cNvPr id="3" name="Content Placeholder 2"/>
          <p:cNvSpPr>
            <a:spLocks noGrp="1"/>
          </p:cNvSpPr>
          <p:nvPr>
            <p:ph idx="1"/>
          </p:nvPr>
        </p:nvSpPr>
        <p:spPr>
          <a:xfrm>
            <a:off x="11839175" y="1704295"/>
            <a:ext cx="16927124" cy="36536004"/>
          </a:xfrm>
        </p:spPr>
        <p:txBody>
          <a:bodyPr/>
          <a:lstStyle>
            <a:lvl1pPr>
              <a:defRPr sz="3341"/>
            </a:lvl1pPr>
            <a:lvl2pPr>
              <a:defRPr sz="2923"/>
            </a:lvl2pPr>
            <a:lvl3pPr>
              <a:defRPr sz="2506"/>
            </a:lvl3pPr>
            <a:lvl4pPr>
              <a:defRPr sz="2088"/>
            </a:lvl4pPr>
            <a:lvl5pPr>
              <a:defRPr sz="2088"/>
            </a:lvl5pPr>
            <a:lvl6pPr>
              <a:defRPr sz="2088"/>
            </a:lvl6pPr>
            <a:lvl7pPr>
              <a:defRPr sz="2088"/>
            </a:lvl7pPr>
            <a:lvl8pPr>
              <a:defRPr sz="2088"/>
            </a:lvl8pPr>
            <a:lvl9pPr>
              <a:defRPr sz="2088"/>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1513679" y="8958174"/>
            <a:ext cx="9961957" cy="29282123"/>
          </a:xfrm>
        </p:spPr>
        <p:txBody>
          <a:bodyPr/>
          <a:lstStyle>
            <a:lvl1pPr marL="0" indent="0">
              <a:buNone/>
              <a:defRPr sz="1462"/>
            </a:lvl1pPr>
            <a:lvl2pPr marL="477318" indent="0">
              <a:buNone/>
              <a:defRPr sz="1253"/>
            </a:lvl2pPr>
            <a:lvl3pPr marL="954637" indent="0">
              <a:buNone/>
              <a:defRPr sz="1044"/>
            </a:lvl3pPr>
            <a:lvl4pPr marL="1431954" indent="0">
              <a:buNone/>
              <a:defRPr sz="940"/>
            </a:lvl4pPr>
            <a:lvl5pPr marL="1909273" indent="0">
              <a:buNone/>
              <a:defRPr sz="940"/>
            </a:lvl5pPr>
            <a:lvl6pPr marL="2386591" indent="0">
              <a:buNone/>
              <a:defRPr sz="940"/>
            </a:lvl6pPr>
            <a:lvl7pPr marL="2863909" indent="0">
              <a:buNone/>
              <a:defRPr sz="940"/>
            </a:lvl7pPr>
            <a:lvl8pPr marL="3341227" indent="0">
              <a:buNone/>
              <a:defRPr sz="940"/>
            </a:lvl8pPr>
            <a:lvl9pPr marL="3818545" indent="0">
              <a:buNone/>
              <a:defRPr sz="94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7" name="Rectangle 6"/>
          <p:cNvSpPr>
            <a:spLocks noGrp="1" noChangeArrowheads="1"/>
          </p:cNvSpPr>
          <p:nvPr>
            <p:ph type="sldNum" sz="quarter" idx="12"/>
          </p:nvPr>
        </p:nvSpPr>
        <p:spPr>
          <a:ln/>
        </p:spPr>
        <p:txBody>
          <a:bodyPr/>
          <a:lstStyle>
            <a:lvl1pPr>
              <a:defRPr/>
            </a:lvl1pPr>
          </a:lstStyle>
          <a:p>
            <a:pPr>
              <a:defRPr/>
            </a:pPr>
            <a:fld id="{67DA09F9-0FB4-45CC-98B7-4038CB4CF7C9}" type="slidenum">
              <a:rPr lang="sv-SE" altLang="sv-SE"/>
              <a:pPr>
                <a:defRPr/>
              </a:pPr>
              <a:t>‹#›</a:t>
            </a:fld>
            <a:endParaRPr lang="sv-SE" altLang="sv-SE"/>
          </a:p>
        </p:txBody>
      </p:sp>
    </p:spTree>
    <p:extLst>
      <p:ext uri="{BB962C8B-B14F-4D97-AF65-F5344CB8AC3E}">
        <p14:creationId xmlns:p14="http://schemas.microsoft.com/office/powerpoint/2010/main" val="3888725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673" y="29965804"/>
            <a:ext cx="18167342" cy="3537799"/>
          </a:xfrm>
        </p:spPr>
        <p:txBody>
          <a:bodyPr anchor="b"/>
          <a:lstStyle>
            <a:lvl1pPr algn="l">
              <a:defRPr sz="2088" b="1"/>
            </a:lvl1pPr>
          </a:lstStyle>
          <a:p>
            <a:r>
              <a:rPr lang="en-US" smtClean="0"/>
              <a:t>Click to edit Master title style</a:t>
            </a:r>
            <a:endParaRPr lang="en-AU"/>
          </a:p>
        </p:txBody>
      </p:sp>
      <p:sp>
        <p:nvSpPr>
          <p:cNvPr id="3" name="Picture Placeholder 2"/>
          <p:cNvSpPr>
            <a:spLocks noGrp="1"/>
          </p:cNvSpPr>
          <p:nvPr>
            <p:ph type="pic" idx="1"/>
          </p:nvPr>
        </p:nvSpPr>
        <p:spPr>
          <a:xfrm>
            <a:off x="5935673" y="3825666"/>
            <a:ext cx="18167342" cy="25683806"/>
          </a:xfrm>
        </p:spPr>
        <p:txBody>
          <a:bodyPr lIns="401193" tIns="200597" rIns="401193" bIns="200597"/>
          <a:lstStyle>
            <a:lvl1pPr marL="0" indent="0">
              <a:buNone/>
              <a:defRPr sz="3341"/>
            </a:lvl1pPr>
            <a:lvl2pPr marL="477318" indent="0">
              <a:buNone/>
              <a:defRPr sz="2923"/>
            </a:lvl2pPr>
            <a:lvl3pPr marL="954637" indent="0">
              <a:buNone/>
              <a:defRPr sz="2506"/>
            </a:lvl3pPr>
            <a:lvl4pPr marL="1431954" indent="0">
              <a:buNone/>
              <a:defRPr sz="2088"/>
            </a:lvl4pPr>
            <a:lvl5pPr marL="1909273" indent="0">
              <a:buNone/>
              <a:defRPr sz="2088"/>
            </a:lvl5pPr>
            <a:lvl6pPr marL="2386591" indent="0">
              <a:buNone/>
              <a:defRPr sz="2088"/>
            </a:lvl6pPr>
            <a:lvl7pPr marL="2863909" indent="0">
              <a:buNone/>
              <a:defRPr sz="2088"/>
            </a:lvl7pPr>
            <a:lvl8pPr marL="3341227" indent="0">
              <a:buNone/>
              <a:defRPr sz="2088"/>
            </a:lvl8pPr>
            <a:lvl9pPr marL="3818545" indent="0">
              <a:buNone/>
              <a:defRPr sz="2088"/>
            </a:lvl9pPr>
          </a:lstStyle>
          <a:p>
            <a:pPr lvl="0"/>
            <a:endParaRPr lang="en-AU" noProof="0" smtClean="0"/>
          </a:p>
        </p:txBody>
      </p:sp>
      <p:sp>
        <p:nvSpPr>
          <p:cNvPr id="4" name="Text Placeholder 3"/>
          <p:cNvSpPr>
            <a:spLocks noGrp="1"/>
          </p:cNvSpPr>
          <p:nvPr>
            <p:ph type="body" sz="half" idx="2"/>
          </p:nvPr>
        </p:nvSpPr>
        <p:spPr>
          <a:xfrm>
            <a:off x="5935673" y="33503604"/>
            <a:ext cx="18167342" cy="5024559"/>
          </a:xfrm>
        </p:spPr>
        <p:txBody>
          <a:bodyPr/>
          <a:lstStyle>
            <a:lvl1pPr marL="0" indent="0">
              <a:buNone/>
              <a:defRPr sz="1462"/>
            </a:lvl1pPr>
            <a:lvl2pPr marL="477318" indent="0">
              <a:buNone/>
              <a:defRPr sz="1253"/>
            </a:lvl2pPr>
            <a:lvl3pPr marL="954637" indent="0">
              <a:buNone/>
              <a:defRPr sz="1044"/>
            </a:lvl3pPr>
            <a:lvl4pPr marL="1431954" indent="0">
              <a:buNone/>
              <a:defRPr sz="940"/>
            </a:lvl4pPr>
            <a:lvl5pPr marL="1909273" indent="0">
              <a:buNone/>
              <a:defRPr sz="940"/>
            </a:lvl5pPr>
            <a:lvl6pPr marL="2386591" indent="0">
              <a:buNone/>
              <a:defRPr sz="940"/>
            </a:lvl6pPr>
            <a:lvl7pPr marL="2863909" indent="0">
              <a:buNone/>
              <a:defRPr sz="940"/>
            </a:lvl7pPr>
            <a:lvl8pPr marL="3341227" indent="0">
              <a:buNone/>
              <a:defRPr sz="940"/>
            </a:lvl8pPr>
            <a:lvl9pPr marL="3818545" indent="0">
              <a:buNone/>
              <a:defRPr sz="94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sv-SE"/>
          </a:p>
        </p:txBody>
      </p:sp>
      <p:sp>
        <p:nvSpPr>
          <p:cNvPr id="7" name="Rectangle 6"/>
          <p:cNvSpPr>
            <a:spLocks noGrp="1" noChangeArrowheads="1"/>
          </p:cNvSpPr>
          <p:nvPr>
            <p:ph type="sldNum" sz="quarter" idx="12"/>
          </p:nvPr>
        </p:nvSpPr>
        <p:spPr>
          <a:ln/>
        </p:spPr>
        <p:txBody>
          <a:bodyPr/>
          <a:lstStyle>
            <a:lvl1pPr>
              <a:defRPr/>
            </a:lvl1pPr>
          </a:lstStyle>
          <a:p>
            <a:pPr>
              <a:defRPr/>
            </a:pPr>
            <a:fld id="{A6B5BA57-1530-4DF8-B877-B6B26F964D73}" type="slidenum">
              <a:rPr lang="sv-SE" altLang="sv-SE"/>
              <a:pPr>
                <a:defRPr/>
              </a:pPr>
              <a:t>‹#›</a:t>
            </a:fld>
            <a:endParaRPr lang="sv-SE" altLang="sv-SE"/>
          </a:p>
        </p:txBody>
      </p:sp>
    </p:spTree>
    <p:extLst>
      <p:ext uri="{BB962C8B-B14F-4D97-AF65-F5344CB8AC3E}">
        <p14:creationId xmlns:p14="http://schemas.microsoft.com/office/powerpoint/2010/main" val="2344654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2888" y="1716088"/>
            <a:ext cx="27254200" cy="713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0896" tIns="200450" rIns="400896" bIns="200450" numCol="1" anchor="ctr" anchorCtr="0" compatLnSpc="1">
            <a:prstTxWarp prst="textNoShape">
              <a:avLst/>
            </a:prstTxWarp>
          </a:bodyPr>
          <a:lstStyle/>
          <a:p>
            <a:pPr lvl="0"/>
            <a:r>
              <a:rPr lang="sv-SE" altLang="sv-SE" smtClean="0"/>
              <a:t>Klicka här för att ändra format</a:t>
            </a:r>
          </a:p>
        </p:txBody>
      </p:sp>
      <p:sp>
        <p:nvSpPr>
          <p:cNvPr id="1027" name="Rectangle 3"/>
          <p:cNvSpPr>
            <a:spLocks noGrp="1" noChangeArrowheads="1"/>
          </p:cNvSpPr>
          <p:nvPr>
            <p:ph type="body" idx="1"/>
          </p:nvPr>
        </p:nvSpPr>
        <p:spPr bwMode="auto">
          <a:xfrm>
            <a:off x="1512888" y="9988550"/>
            <a:ext cx="27254200" cy="282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0896" tIns="200450" rIns="400896" bIns="20045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
        <p:nvSpPr>
          <p:cNvPr id="1028" name="Rectangle 4"/>
          <p:cNvSpPr>
            <a:spLocks noGrp="1" noChangeArrowheads="1"/>
          </p:cNvSpPr>
          <p:nvPr>
            <p:ph type="dt" sz="half" idx="2"/>
          </p:nvPr>
        </p:nvSpPr>
        <p:spPr bwMode="auto">
          <a:xfrm>
            <a:off x="1512888" y="38987413"/>
            <a:ext cx="7065962"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0896" tIns="200450" rIns="400896" bIns="200450" numCol="1" anchor="t" anchorCtr="0" compatLnSpc="1">
            <a:prstTxWarp prst="textNoShape">
              <a:avLst/>
            </a:prstTxWarp>
          </a:bodyPr>
          <a:lstStyle>
            <a:lvl1pPr defTabSz="952979" eaLnBrk="1" hangingPunct="1">
              <a:defRPr sz="6264"/>
            </a:lvl1pPr>
          </a:lstStyle>
          <a:p>
            <a:pPr>
              <a:defRPr/>
            </a:pPr>
            <a:endParaRPr lang="en-US" altLang="sv-SE"/>
          </a:p>
        </p:txBody>
      </p:sp>
      <p:sp>
        <p:nvSpPr>
          <p:cNvPr id="1029" name="Rectangle 5"/>
          <p:cNvSpPr>
            <a:spLocks noGrp="1" noChangeArrowheads="1"/>
          </p:cNvSpPr>
          <p:nvPr>
            <p:ph type="ftr" sz="quarter" idx="3"/>
          </p:nvPr>
        </p:nvSpPr>
        <p:spPr bwMode="auto">
          <a:xfrm>
            <a:off x="10345738" y="38987413"/>
            <a:ext cx="9588500"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0896" tIns="200450" rIns="400896" bIns="200450" numCol="1" anchor="t" anchorCtr="0" compatLnSpc="1">
            <a:prstTxWarp prst="textNoShape">
              <a:avLst/>
            </a:prstTxWarp>
          </a:bodyPr>
          <a:lstStyle>
            <a:lvl1pPr algn="ctr" defTabSz="952979" eaLnBrk="1" hangingPunct="1">
              <a:defRPr sz="6264"/>
            </a:lvl1pPr>
          </a:lstStyle>
          <a:p>
            <a:pPr>
              <a:defRPr/>
            </a:pPr>
            <a:endParaRPr lang="en-US" altLang="sv-SE"/>
          </a:p>
        </p:txBody>
      </p:sp>
      <p:sp>
        <p:nvSpPr>
          <p:cNvPr id="1030" name="Rectangle 6"/>
          <p:cNvSpPr>
            <a:spLocks noGrp="1" noChangeArrowheads="1"/>
          </p:cNvSpPr>
          <p:nvPr>
            <p:ph type="sldNum" sz="quarter" idx="4"/>
          </p:nvPr>
        </p:nvSpPr>
        <p:spPr bwMode="auto">
          <a:xfrm>
            <a:off x="21701125" y="38987413"/>
            <a:ext cx="7065963"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0896" tIns="200450" rIns="400896" bIns="200450" numCol="1" anchor="t" anchorCtr="0" compatLnSpc="1">
            <a:prstTxWarp prst="textNoShape">
              <a:avLst/>
            </a:prstTxWarp>
          </a:bodyPr>
          <a:lstStyle>
            <a:lvl1pPr algn="r" defTabSz="952979" eaLnBrk="1" hangingPunct="1">
              <a:defRPr sz="6264"/>
            </a:lvl1pPr>
          </a:lstStyle>
          <a:p>
            <a:pPr>
              <a:defRPr/>
            </a:pPr>
            <a:fld id="{1F151A13-7801-4DF5-8A83-ED427982164A}"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87825" rtl="0" eaLnBrk="0" fontAlgn="base" hangingPunct="0">
        <a:spcBef>
          <a:spcPct val="0"/>
        </a:spcBef>
        <a:spcAft>
          <a:spcPct val="0"/>
        </a:spcAft>
        <a:defRPr sz="20000">
          <a:solidFill>
            <a:schemeClr val="tx2"/>
          </a:solidFill>
          <a:latin typeface="+mj-lt"/>
          <a:ea typeface="+mj-ea"/>
          <a:cs typeface="+mj-cs"/>
        </a:defRPr>
      </a:lvl1pPr>
      <a:lvl2pPr algn="ctr" defTabSz="4187825" rtl="0" eaLnBrk="0" fontAlgn="base" hangingPunct="0">
        <a:spcBef>
          <a:spcPct val="0"/>
        </a:spcBef>
        <a:spcAft>
          <a:spcPct val="0"/>
        </a:spcAft>
        <a:defRPr sz="20000">
          <a:solidFill>
            <a:schemeClr val="tx2"/>
          </a:solidFill>
          <a:latin typeface="Arial" charset="0"/>
        </a:defRPr>
      </a:lvl2pPr>
      <a:lvl3pPr algn="ctr" defTabSz="4187825" rtl="0" eaLnBrk="0" fontAlgn="base" hangingPunct="0">
        <a:spcBef>
          <a:spcPct val="0"/>
        </a:spcBef>
        <a:spcAft>
          <a:spcPct val="0"/>
        </a:spcAft>
        <a:defRPr sz="20000">
          <a:solidFill>
            <a:schemeClr val="tx2"/>
          </a:solidFill>
          <a:latin typeface="Arial" charset="0"/>
        </a:defRPr>
      </a:lvl3pPr>
      <a:lvl4pPr algn="ctr" defTabSz="4187825" rtl="0" eaLnBrk="0" fontAlgn="base" hangingPunct="0">
        <a:spcBef>
          <a:spcPct val="0"/>
        </a:spcBef>
        <a:spcAft>
          <a:spcPct val="0"/>
        </a:spcAft>
        <a:defRPr sz="20000">
          <a:solidFill>
            <a:schemeClr val="tx2"/>
          </a:solidFill>
          <a:latin typeface="Arial" charset="0"/>
        </a:defRPr>
      </a:lvl4pPr>
      <a:lvl5pPr algn="ctr" defTabSz="4187825" rtl="0" eaLnBrk="0" fontAlgn="base" hangingPunct="0">
        <a:spcBef>
          <a:spcPct val="0"/>
        </a:spcBef>
        <a:spcAft>
          <a:spcPct val="0"/>
        </a:spcAft>
        <a:defRPr sz="20000">
          <a:solidFill>
            <a:schemeClr val="tx2"/>
          </a:solidFill>
          <a:latin typeface="Arial" charset="0"/>
        </a:defRPr>
      </a:lvl5pPr>
      <a:lvl6pPr marL="477318" algn="ctr" defTabSz="4188136" rtl="0" fontAlgn="base">
        <a:spcBef>
          <a:spcPct val="0"/>
        </a:spcBef>
        <a:spcAft>
          <a:spcPct val="0"/>
        </a:spcAft>
        <a:defRPr sz="20150">
          <a:solidFill>
            <a:schemeClr val="tx2"/>
          </a:solidFill>
          <a:latin typeface="Arial" charset="0"/>
        </a:defRPr>
      </a:lvl6pPr>
      <a:lvl7pPr marL="954637" algn="ctr" defTabSz="4188136" rtl="0" fontAlgn="base">
        <a:spcBef>
          <a:spcPct val="0"/>
        </a:spcBef>
        <a:spcAft>
          <a:spcPct val="0"/>
        </a:spcAft>
        <a:defRPr sz="20150">
          <a:solidFill>
            <a:schemeClr val="tx2"/>
          </a:solidFill>
          <a:latin typeface="Arial" charset="0"/>
        </a:defRPr>
      </a:lvl7pPr>
      <a:lvl8pPr marL="1431954" algn="ctr" defTabSz="4188136" rtl="0" fontAlgn="base">
        <a:spcBef>
          <a:spcPct val="0"/>
        </a:spcBef>
        <a:spcAft>
          <a:spcPct val="0"/>
        </a:spcAft>
        <a:defRPr sz="20150">
          <a:solidFill>
            <a:schemeClr val="tx2"/>
          </a:solidFill>
          <a:latin typeface="Arial" charset="0"/>
        </a:defRPr>
      </a:lvl8pPr>
      <a:lvl9pPr marL="1909273" algn="ctr" defTabSz="4188136" rtl="0" fontAlgn="base">
        <a:spcBef>
          <a:spcPct val="0"/>
        </a:spcBef>
        <a:spcAft>
          <a:spcPct val="0"/>
        </a:spcAft>
        <a:defRPr sz="20150">
          <a:solidFill>
            <a:schemeClr val="tx2"/>
          </a:solidFill>
          <a:latin typeface="Arial" charset="0"/>
        </a:defRPr>
      </a:lvl9pPr>
    </p:titleStyle>
    <p:bodyStyle>
      <a:lvl1pPr marL="1566863" indent="-1566863" algn="l" defTabSz="4187825" rtl="0" eaLnBrk="0" fontAlgn="base" hangingPunct="0">
        <a:spcBef>
          <a:spcPct val="20000"/>
        </a:spcBef>
        <a:spcAft>
          <a:spcPct val="0"/>
        </a:spcAft>
        <a:buChar char="•"/>
        <a:defRPr sz="14700">
          <a:solidFill>
            <a:schemeClr val="tx1"/>
          </a:solidFill>
          <a:latin typeface="+mn-lt"/>
          <a:ea typeface="+mn-ea"/>
          <a:cs typeface="+mn-cs"/>
        </a:defRPr>
      </a:lvl1pPr>
      <a:lvl2pPr marL="3403600" indent="-1304925" algn="l" defTabSz="4187825" rtl="0" eaLnBrk="0" fontAlgn="base" hangingPunct="0">
        <a:spcBef>
          <a:spcPct val="20000"/>
        </a:spcBef>
        <a:spcAft>
          <a:spcPct val="0"/>
        </a:spcAft>
        <a:buChar char="–"/>
        <a:defRPr sz="12900">
          <a:solidFill>
            <a:schemeClr val="tx1"/>
          </a:solidFill>
          <a:latin typeface="+mn-lt"/>
        </a:defRPr>
      </a:lvl2pPr>
      <a:lvl3pPr marL="5230813" indent="-1042988" algn="l" defTabSz="4187825" rtl="0" eaLnBrk="0" fontAlgn="base" hangingPunct="0">
        <a:spcBef>
          <a:spcPct val="20000"/>
        </a:spcBef>
        <a:spcAft>
          <a:spcPct val="0"/>
        </a:spcAft>
        <a:buChar char="•"/>
        <a:defRPr sz="11100">
          <a:solidFill>
            <a:schemeClr val="tx1"/>
          </a:solidFill>
          <a:latin typeface="+mn-lt"/>
        </a:defRPr>
      </a:lvl3pPr>
      <a:lvl4pPr marL="7329488" indent="-1050925" algn="l" defTabSz="4187825" rtl="0" eaLnBrk="0" fontAlgn="base" hangingPunct="0">
        <a:spcBef>
          <a:spcPct val="20000"/>
        </a:spcBef>
        <a:spcAft>
          <a:spcPct val="0"/>
        </a:spcAft>
        <a:buChar char="–"/>
        <a:defRPr sz="9200">
          <a:solidFill>
            <a:schemeClr val="tx1"/>
          </a:solidFill>
          <a:latin typeface="+mn-lt"/>
        </a:defRPr>
      </a:lvl4pPr>
      <a:lvl5pPr marL="9412288" indent="-1036638" algn="l" defTabSz="4187825" rtl="0" eaLnBrk="0" fontAlgn="base" hangingPunct="0">
        <a:spcBef>
          <a:spcPct val="20000"/>
        </a:spcBef>
        <a:spcAft>
          <a:spcPct val="0"/>
        </a:spcAft>
        <a:buChar char="»"/>
        <a:defRPr sz="9200">
          <a:solidFill>
            <a:schemeClr val="tx1"/>
          </a:solidFill>
          <a:latin typeface="+mn-lt"/>
        </a:defRPr>
      </a:lvl5pPr>
      <a:lvl6pPr marL="9901038" indent="-1047448" algn="l" defTabSz="4188136" rtl="0" fontAlgn="base">
        <a:spcBef>
          <a:spcPct val="20000"/>
        </a:spcBef>
        <a:spcAft>
          <a:spcPct val="0"/>
        </a:spcAft>
        <a:buChar char="»"/>
        <a:defRPr sz="9187">
          <a:solidFill>
            <a:schemeClr val="tx1"/>
          </a:solidFill>
          <a:latin typeface="+mn-lt"/>
        </a:defRPr>
      </a:lvl6pPr>
      <a:lvl7pPr marL="10378355" indent="-1047448" algn="l" defTabSz="4188136" rtl="0" fontAlgn="base">
        <a:spcBef>
          <a:spcPct val="20000"/>
        </a:spcBef>
        <a:spcAft>
          <a:spcPct val="0"/>
        </a:spcAft>
        <a:buChar char="»"/>
        <a:defRPr sz="9187">
          <a:solidFill>
            <a:schemeClr val="tx1"/>
          </a:solidFill>
          <a:latin typeface="+mn-lt"/>
        </a:defRPr>
      </a:lvl7pPr>
      <a:lvl8pPr marL="10855674" indent="-1047448" algn="l" defTabSz="4188136" rtl="0" fontAlgn="base">
        <a:spcBef>
          <a:spcPct val="20000"/>
        </a:spcBef>
        <a:spcAft>
          <a:spcPct val="0"/>
        </a:spcAft>
        <a:buChar char="»"/>
        <a:defRPr sz="9187">
          <a:solidFill>
            <a:schemeClr val="tx1"/>
          </a:solidFill>
          <a:latin typeface="+mn-lt"/>
        </a:defRPr>
      </a:lvl8pPr>
      <a:lvl9pPr marL="11332992" indent="-1047448" algn="l" defTabSz="4188136" rtl="0" fontAlgn="base">
        <a:spcBef>
          <a:spcPct val="20000"/>
        </a:spcBef>
        <a:spcAft>
          <a:spcPct val="0"/>
        </a:spcAft>
        <a:buChar char="»"/>
        <a:defRPr sz="9187">
          <a:solidFill>
            <a:schemeClr val="tx1"/>
          </a:solidFill>
          <a:latin typeface="+mn-lt"/>
        </a:defRPr>
      </a:lvl9pPr>
    </p:bodyStyle>
    <p:otherStyle>
      <a:defPPr>
        <a:defRPr lang="en-US"/>
      </a:defPPr>
      <a:lvl1pPr marL="0" algn="l" defTabSz="954637" rtl="0" eaLnBrk="1" latinLnBrk="0" hangingPunct="1">
        <a:defRPr sz="1879" kern="1200">
          <a:solidFill>
            <a:schemeClr val="tx1"/>
          </a:solidFill>
          <a:latin typeface="+mn-lt"/>
          <a:ea typeface="+mn-ea"/>
          <a:cs typeface="+mn-cs"/>
        </a:defRPr>
      </a:lvl1pPr>
      <a:lvl2pPr marL="477318" algn="l" defTabSz="954637" rtl="0" eaLnBrk="1" latinLnBrk="0" hangingPunct="1">
        <a:defRPr sz="1879" kern="1200">
          <a:solidFill>
            <a:schemeClr val="tx1"/>
          </a:solidFill>
          <a:latin typeface="+mn-lt"/>
          <a:ea typeface="+mn-ea"/>
          <a:cs typeface="+mn-cs"/>
        </a:defRPr>
      </a:lvl2pPr>
      <a:lvl3pPr marL="954637" algn="l" defTabSz="954637" rtl="0" eaLnBrk="1" latinLnBrk="0" hangingPunct="1">
        <a:defRPr sz="1879" kern="1200">
          <a:solidFill>
            <a:schemeClr val="tx1"/>
          </a:solidFill>
          <a:latin typeface="+mn-lt"/>
          <a:ea typeface="+mn-ea"/>
          <a:cs typeface="+mn-cs"/>
        </a:defRPr>
      </a:lvl3pPr>
      <a:lvl4pPr marL="1431954" algn="l" defTabSz="954637" rtl="0" eaLnBrk="1" latinLnBrk="0" hangingPunct="1">
        <a:defRPr sz="1879" kern="1200">
          <a:solidFill>
            <a:schemeClr val="tx1"/>
          </a:solidFill>
          <a:latin typeface="+mn-lt"/>
          <a:ea typeface="+mn-ea"/>
          <a:cs typeface="+mn-cs"/>
        </a:defRPr>
      </a:lvl4pPr>
      <a:lvl5pPr marL="1909273" algn="l" defTabSz="954637" rtl="0" eaLnBrk="1" latinLnBrk="0" hangingPunct="1">
        <a:defRPr sz="1879" kern="1200">
          <a:solidFill>
            <a:schemeClr val="tx1"/>
          </a:solidFill>
          <a:latin typeface="+mn-lt"/>
          <a:ea typeface="+mn-ea"/>
          <a:cs typeface="+mn-cs"/>
        </a:defRPr>
      </a:lvl5pPr>
      <a:lvl6pPr marL="2386591" algn="l" defTabSz="954637" rtl="0" eaLnBrk="1" latinLnBrk="0" hangingPunct="1">
        <a:defRPr sz="1879" kern="1200">
          <a:solidFill>
            <a:schemeClr val="tx1"/>
          </a:solidFill>
          <a:latin typeface="+mn-lt"/>
          <a:ea typeface="+mn-ea"/>
          <a:cs typeface="+mn-cs"/>
        </a:defRPr>
      </a:lvl6pPr>
      <a:lvl7pPr marL="2863909" algn="l" defTabSz="954637" rtl="0" eaLnBrk="1" latinLnBrk="0" hangingPunct="1">
        <a:defRPr sz="1879" kern="1200">
          <a:solidFill>
            <a:schemeClr val="tx1"/>
          </a:solidFill>
          <a:latin typeface="+mn-lt"/>
          <a:ea typeface="+mn-ea"/>
          <a:cs typeface="+mn-cs"/>
        </a:defRPr>
      </a:lvl7pPr>
      <a:lvl8pPr marL="3341227" algn="l" defTabSz="954637" rtl="0" eaLnBrk="1" latinLnBrk="0" hangingPunct="1">
        <a:defRPr sz="1879" kern="1200">
          <a:solidFill>
            <a:schemeClr val="tx1"/>
          </a:solidFill>
          <a:latin typeface="+mn-lt"/>
          <a:ea typeface="+mn-ea"/>
          <a:cs typeface="+mn-cs"/>
        </a:defRPr>
      </a:lvl8pPr>
      <a:lvl9pPr marL="3818545" algn="l" defTabSz="954637" rtl="0" eaLnBrk="1" latinLnBrk="0" hangingPunct="1">
        <a:defRPr sz="18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image" Target="../media/image1.png"/><Relationship Id="rId21" Type="http://schemas.openxmlformats.org/officeDocument/2006/relationships/image" Target="../media/image18.png"/><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hyperlink" Target="http://www.comsol.com/" TargetMode="External"/><Relationship Id="rId15" Type="http://schemas.openxmlformats.org/officeDocument/2006/relationships/image" Target="../media/image12.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 Id="rId22"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074" name="Rectangle 18"/>
              <p:cNvSpPr>
                <a:spLocks noChangeArrowheads="1"/>
              </p:cNvSpPr>
              <p:nvPr/>
            </p:nvSpPr>
            <p:spPr bwMode="auto">
              <a:xfrm>
                <a:off x="406400" y="18027650"/>
                <a:ext cx="14422438" cy="22585363"/>
              </a:xfrm>
              <a:prstGeom prst="rect">
                <a:avLst/>
              </a:prstGeom>
              <a:solidFill>
                <a:srgbClr val="FFFFCC"/>
              </a:solidFill>
              <a:ln>
                <a:noFill/>
              </a:ln>
              <a:extLst>
                <a:ext uri="{91240B29-F687-4F45-9708-019B960494DF}">
                  <a14:hiddenLine w="9525">
                    <a:solidFill>
                      <a:srgbClr val="000000"/>
                    </a:solidFill>
                    <a:miter lim="800000"/>
                    <a:headEnd/>
                    <a:tailEnd/>
                  </a14:hiddenLine>
                </a:ext>
              </a:extLst>
            </p:spPr>
            <p:txBody>
              <a:bodyPr lIns="418528" tIns="209266" rIns="418528" bIns="209266"/>
              <a:lstStyle>
                <a:lvl1pPr defTabSz="912813">
                  <a:spcBef>
                    <a:spcPct val="20000"/>
                  </a:spcBef>
                  <a:buChar char="•"/>
                  <a:defRPr sz="14100">
                    <a:solidFill>
                      <a:schemeClr val="tx1"/>
                    </a:solidFill>
                    <a:latin typeface="Arial" panose="020B0604020202020204" pitchFamily="34" charset="0"/>
                  </a:defRPr>
                </a:lvl1pPr>
                <a:lvl2pPr marL="744538" indent="-284163" defTabSz="912813">
                  <a:spcBef>
                    <a:spcPct val="20000"/>
                  </a:spcBef>
                  <a:buChar char="–"/>
                  <a:defRPr sz="12400">
                    <a:solidFill>
                      <a:schemeClr val="tx1"/>
                    </a:solidFill>
                    <a:latin typeface="Arial" panose="020B0604020202020204" pitchFamily="34" charset="0"/>
                  </a:defRPr>
                </a:lvl2pPr>
                <a:lvl3pPr marL="1143000" indent="-230188" defTabSz="912813">
                  <a:spcBef>
                    <a:spcPct val="20000"/>
                  </a:spcBef>
                  <a:buChar char="•"/>
                  <a:defRPr sz="10700">
                    <a:solidFill>
                      <a:schemeClr val="tx1"/>
                    </a:solidFill>
                    <a:latin typeface="Arial" panose="020B0604020202020204" pitchFamily="34" charset="0"/>
                  </a:defRPr>
                </a:lvl3pPr>
                <a:lvl4pPr marL="1597025" indent="-223838" defTabSz="912813">
                  <a:spcBef>
                    <a:spcPct val="20000"/>
                  </a:spcBef>
                  <a:buChar char="–"/>
                  <a:defRPr sz="8900">
                    <a:solidFill>
                      <a:schemeClr val="tx1"/>
                    </a:solidFill>
                    <a:latin typeface="Arial" panose="020B0604020202020204" pitchFamily="34" charset="0"/>
                  </a:defRPr>
                </a:lvl4pPr>
                <a:lvl5pPr marL="2055813" indent="-230188" defTabSz="912813">
                  <a:spcBef>
                    <a:spcPct val="20000"/>
                  </a:spcBef>
                  <a:buChar char="»"/>
                  <a:defRPr sz="8900">
                    <a:solidFill>
                      <a:schemeClr val="tx1"/>
                    </a:solidFill>
                    <a:latin typeface="Arial" panose="020B0604020202020204" pitchFamily="34" charset="0"/>
                  </a:defRPr>
                </a:lvl5pPr>
                <a:lvl6pPr marL="25130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6pPr>
                <a:lvl7pPr marL="29702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7pPr>
                <a:lvl8pPr marL="34274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8pPr>
                <a:lvl9pPr marL="38846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9pPr>
              </a:lstStyle>
              <a:p>
                <a:pPr eaLnBrk="1" hangingPunct="1">
                  <a:spcBef>
                    <a:spcPct val="0"/>
                  </a:spcBef>
                  <a:spcAft>
                    <a:spcPts val="1279"/>
                  </a:spcAft>
                  <a:buFontTx/>
                  <a:buNone/>
                  <a:defRPr/>
                </a:pPr>
                <a:r>
                  <a:rPr lang="en-AU" altLang="sv-SE" sz="3968" b="1" dirty="0" smtClean="0">
                    <a:solidFill>
                      <a:srgbClr val="FF0000"/>
                    </a:solidFill>
                  </a:rPr>
                  <a:t>Stationary Solutions to the Heat Equation</a:t>
                </a:r>
              </a:p>
              <a:p>
                <a:pPr eaLnBrk="1" hangingPunct="1">
                  <a:spcBef>
                    <a:spcPct val="0"/>
                  </a:spcBef>
                  <a:spcAft>
                    <a:spcPts val="1279"/>
                  </a:spcAft>
                  <a:buFontTx/>
                  <a:buNone/>
                  <a:defRPr/>
                </a:pPr>
                <a:r>
                  <a:rPr lang="en-AU" altLang="sv-SE" sz="3549" dirty="0" smtClean="0"/>
                  <a:t>We consider heat transport, including non-linear source terms</a:t>
                </a:r>
              </a:p>
              <a:p>
                <a:pPr eaLnBrk="1" hangingPunct="1">
                  <a:spcBef>
                    <a:spcPct val="0"/>
                  </a:spcBef>
                  <a:spcAft>
                    <a:spcPts val="1279"/>
                  </a:spcAft>
                  <a:buFontTx/>
                  <a:buNone/>
                  <a:defRPr/>
                </a:pPr>
                <a:endParaRPr lang="en-AU" altLang="sv-SE" sz="3968" b="1" dirty="0" smtClean="0">
                  <a:solidFill>
                    <a:srgbClr val="FF0000"/>
                  </a:solidFill>
                </a:endParaRPr>
              </a:p>
              <a:p>
                <a:pPr eaLnBrk="1" hangingPunct="1">
                  <a:spcBef>
                    <a:spcPct val="0"/>
                  </a:spcBef>
                  <a:spcAft>
                    <a:spcPts val="1279"/>
                  </a:spcAft>
                  <a:buFontTx/>
                  <a:buNone/>
                  <a:defRPr/>
                </a:pPr>
                <a:endParaRPr lang="en-AU" altLang="sv-SE" sz="3968" b="1" dirty="0" smtClean="0">
                  <a:solidFill>
                    <a:srgbClr val="FF0000"/>
                  </a:solidFill>
                </a:endParaRPr>
              </a:p>
              <a:p>
                <a:pPr eaLnBrk="1" hangingPunct="1">
                  <a:spcBef>
                    <a:spcPct val="0"/>
                  </a:spcBef>
                  <a:spcAft>
                    <a:spcPts val="1279"/>
                  </a:spcAft>
                  <a:buFontTx/>
                  <a:buNone/>
                  <a:defRPr/>
                </a:pPr>
                <a:r>
                  <a:rPr lang="en-AU" altLang="sv-SE" sz="3549" dirty="0" smtClean="0"/>
                  <a:t>With </a:t>
                </a:r>
                <a:r>
                  <a:rPr lang="en-AU" altLang="sv-SE" sz="3549" dirty="0" err="1" smtClean="0"/>
                  <a:t>Dirichlet</a:t>
                </a:r>
                <a:r>
                  <a:rPr lang="en-AU" altLang="sv-SE" sz="3549" dirty="0" smtClean="0"/>
                  <a:t> boundary conditions and the physical parameters set to unity, we study the following Time Dependent (TD) dimensionless, non-linear equation in terms of stationary solutions,</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dirty="0" smtClean="0"/>
                  <a:t>The linear (</a:t>
                </a:r>
                <a14:m>
                  <m:oMath xmlns:m="http://schemas.openxmlformats.org/officeDocument/2006/math">
                    <m:r>
                      <a:rPr lang="en-AU" altLang="sv-SE" sz="3549" i="1" smtClean="0">
                        <a:latin typeface="Cambria Math" panose="02040503050406030204" pitchFamily="18" charset="0"/>
                        <a:ea typeface="Cambria Math" panose="02040503050406030204" pitchFamily="18" charset="0"/>
                      </a:rPr>
                      <m:t>𝜀</m:t>
                    </m:r>
                    <m:r>
                      <a:rPr lang="sv-SE" altLang="sv-SE" sz="3549" b="0" i="1" smtClean="0">
                        <a:latin typeface="Cambria Math" panose="02040503050406030204" pitchFamily="18" charset="0"/>
                        <a:ea typeface="Cambria Math" panose="02040503050406030204" pitchFamily="18" charset="0"/>
                      </a:rPr>
                      <m:t>=0</m:t>
                    </m:r>
                  </m:oMath>
                </a14:m>
                <a:r>
                  <a:rPr lang="en-AU" altLang="sv-SE" sz="3549" dirty="0" smtClean="0"/>
                  <a:t>) problem have a simple analytic stationary solution. We then (</a:t>
                </a:r>
                <a14:m>
                  <m:oMath xmlns:m="http://schemas.openxmlformats.org/officeDocument/2006/math">
                    <m:r>
                      <a:rPr lang="en-AU" altLang="sv-SE" sz="3549" i="1" smtClean="0">
                        <a:latin typeface="Cambria Math" panose="02040503050406030204" pitchFamily="18" charset="0"/>
                        <a:ea typeface="Cambria Math" panose="02040503050406030204" pitchFamily="18" charset="0"/>
                      </a:rPr>
                      <m:t>𝜀</m:t>
                    </m:r>
                    <m:r>
                      <a:rPr lang="sv-SE" altLang="sv-SE" sz="3549" b="0" i="1" smtClean="0">
                        <a:latin typeface="Cambria Math" panose="02040503050406030204" pitchFamily="18" charset="0"/>
                        <a:ea typeface="Cambria Math" panose="02040503050406030204" pitchFamily="18" charset="0"/>
                      </a:rPr>
                      <m:t>≠0</m:t>
                    </m:r>
                  </m:oMath>
                </a14:m>
                <a:r>
                  <a:rPr lang="en-AU" altLang="sv-SE" sz="3549" dirty="0" smtClean="0"/>
                  <a:t>) compare with the built-in </a:t>
                </a:r>
                <a:r>
                  <a:rPr lang="en-AU" altLang="sv-SE" sz="3549" dirty="0"/>
                  <a:t>s</a:t>
                </a:r>
                <a:r>
                  <a:rPr lang="en-AU" altLang="sv-SE" sz="3549" dirty="0" smtClean="0"/>
                  <a:t>tationary solvers </a:t>
                </a:r>
                <a:r>
                  <a:rPr lang="en-AU" altLang="sv-SE" sz="3549" dirty="0" smtClean="0"/>
                  <a:t>in </a:t>
                </a:r>
                <a:r>
                  <a:rPr lang="en-AU" altLang="sv-SE" sz="3549" dirty="0" err="1" smtClean="0"/>
                  <a:t>Comsol</a:t>
                </a:r>
                <a:r>
                  <a:rPr lang="en-AU" altLang="sv-SE" sz="3549" dirty="0" smtClean="0"/>
                  <a:t> [2]. Applying the DFPM we have	</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b="1" dirty="0">
                  <a:solidFill>
                    <a:srgbClr val="FF0000"/>
                  </a:solidFill>
                </a:endParaRPr>
              </a:p>
              <a:p>
                <a:pPr eaLnBrk="1" hangingPunct="1">
                  <a:spcBef>
                    <a:spcPct val="0"/>
                  </a:spcBef>
                  <a:spcAft>
                    <a:spcPts val="1279"/>
                  </a:spcAft>
                  <a:buFontTx/>
                  <a:buNone/>
                  <a:defRPr/>
                </a:pPr>
                <a:r>
                  <a:rPr lang="en-AU" altLang="sv-SE" sz="3549" b="1" dirty="0" smtClean="0">
                    <a:solidFill>
                      <a:srgbClr val="FF0000"/>
                    </a:solidFill>
                  </a:rPr>
                  <a:t>Convergence to the Stationary </a:t>
                </a:r>
                <a:r>
                  <a:rPr lang="en-AU" altLang="sv-SE" sz="3549" b="1" dirty="0">
                    <a:solidFill>
                      <a:srgbClr val="FF0000"/>
                    </a:solidFill>
                  </a:rPr>
                  <a:t>S</a:t>
                </a:r>
                <a:r>
                  <a:rPr lang="en-AU" altLang="sv-SE" sz="3549" b="1" dirty="0" smtClean="0">
                    <a:solidFill>
                      <a:srgbClr val="FF0000"/>
                    </a:solidFill>
                  </a:rPr>
                  <a:t>olutions</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dirty="0" smtClean="0"/>
                  <a:t>				</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dirty="0" smtClean="0"/>
                  <a:t>				</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dirty="0" smtClean="0"/>
                  <a:t>				</a:t>
                </a:r>
              </a:p>
            </p:txBody>
          </p:sp>
        </mc:Choice>
        <mc:Fallback>
          <p:sp>
            <p:nvSpPr>
              <p:cNvPr id="3074" name="Rectangle 18"/>
              <p:cNvSpPr>
                <a:spLocks noRot="1" noChangeAspect="1" noMove="1" noResize="1" noEditPoints="1" noAdjustHandles="1" noChangeArrowheads="1" noChangeShapeType="1" noTextEdit="1"/>
              </p:cNvSpPr>
              <p:nvPr/>
            </p:nvSpPr>
            <p:spPr bwMode="auto">
              <a:xfrm>
                <a:off x="406400" y="18027650"/>
                <a:ext cx="14422438" cy="22585363"/>
              </a:xfrm>
              <a:prstGeom prst="rect">
                <a:avLst/>
              </a:prstGeom>
              <a:blipFill rotWithShape="0">
                <a:blip r:embed="rId3"/>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sv-SE">
                    <a:noFill/>
                  </a:rPr>
                  <a:t> </a:t>
                </a:r>
              </a:p>
            </p:txBody>
          </p:sp>
        </mc:Fallback>
      </mc:AlternateContent>
      <p:sp>
        <p:nvSpPr>
          <p:cNvPr id="3075" name="Rectangle 7"/>
          <p:cNvSpPr>
            <a:spLocks noGrp="1" noChangeArrowheads="1"/>
          </p:cNvSpPr>
          <p:nvPr>
            <p:ph type="ctrTitle"/>
          </p:nvPr>
        </p:nvSpPr>
        <p:spPr>
          <a:xfrm>
            <a:off x="406400" y="431800"/>
            <a:ext cx="29483050" cy="5110163"/>
          </a:xfrm>
          <a:solidFill>
            <a:schemeClr val="bg1"/>
          </a:solidFill>
        </p:spPr>
        <p:txBody>
          <a:bodyPr/>
          <a:lstStyle/>
          <a:p>
            <a:pPr defTabSz="4188136" eaLnBrk="1" hangingPunct="1">
              <a:defRPr/>
            </a:pPr>
            <a:r>
              <a:rPr lang="en-AU" altLang="sv-SE" sz="6681" b="1" dirty="0">
                <a:solidFill>
                  <a:srgbClr val="FF0000"/>
                </a:solidFill>
              </a:rPr>
              <a:t>  </a:t>
            </a:r>
            <a:r>
              <a:rPr lang="en-AU" altLang="sv-SE" sz="7520" b="1" dirty="0">
                <a:solidFill>
                  <a:srgbClr val="FF0000"/>
                </a:solidFill>
              </a:rPr>
              <a:t>Finding </a:t>
            </a:r>
            <a:r>
              <a:rPr lang="en-AU" altLang="sv-SE" sz="7520" b="1" dirty="0" smtClean="0">
                <a:solidFill>
                  <a:srgbClr val="FF0000"/>
                </a:solidFill>
              </a:rPr>
              <a:t>Stationary Solutions </a:t>
            </a:r>
            <a:r>
              <a:rPr lang="en-AU" altLang="sv-SE" sz="7520" b="1" dirty="0">
                <a:solidFill>
                  <a:srgbClr val="FF0000"/>
                </a:solidFill>
              </a:rPr>
              <a:t>with </a:t>
            </a:r>
            <a:r>
              <a:rPr lang="en-AU" altLang="sv-SE" sz="7520" b="1" dirty="0" smtClean="0">
                <a:solidFill>
                  <a:srgbClr val="FF0000"/>
                </a:solidFill>
              </a:rPr>
              <a:t>Constraints </a:t>
            </a:r>
            <a:r>
              <a:rPr lang="en-AU" altLang="sv-SE" sz="7520" b="1" dirty="0">
                <a:solidFill>
                  <a:srgbClr val="FF0000"/>
                </a:solidFill>
              </a:rPr>
              <a:t/>
            </a:r>
            <a:br>
              <a:rPr lang="en-AU" altLang="sv-SE" sz="7520" b="1" dirty="0">
                <a:solidFill>
                  <a:srgbClr val="FF0000"/>
                </a:solidFill>
              </a:rPr>
            </a:br>
            <a:r>
              <a:rPr lang="en-AU" altLang="sv-SE" sz="7520" b="1" dirty="0">
                <a:solidFill>
                  <a:srgbClr val="FF0000"/>
                </a:solidFill>
              </a:rPr>
              <a:t>using </a:t>
            </a:r>
            <a:r>
              <a:rPr lang="en-AU" altLang="sv-SE" sz="7520" b="1" dirty="0" smtClean="0">
                <a:solidFill>
                  <a:srgbClr val="FF0000"/>
                </a:solidFill>
              </a:rPr>
              <a:t>Damped Dynamical Systems </a:t>
            </a:r>
            <a:r>
              <a:rPr lang="sv-SE" altLang="sv-SE" sz="7520" dirty="0"/>
              <a:t/>
            </a:r>
            <a:br>
              <a:rPr lang="sv-SE" altLang="sv-SE" sz="7520" dirty="0"/>
            </a:br>
            <a:r>
              <a:rPr lang="sv-SE" altLang="sv-SE" sz="6681" dirty="0"/>
              <a:t> </a:t>
            </a:r>
            <a:r>
              <a:rPr lang="sv-SE" altLang="sv-SE" sz="6681" dirty="0" smtClean="0"/>
              <a:t>P</a:t>
            </a:r>
            <a:r>
              <a:rPr lang="sv-SE" altLang="sv-SE" sz="6681" dirty="0"/>
              <a:t>. Sandin, </a:t>
            </a:r>
            <a:r>
              <a:rPr lang="sv-SE" altLang="sv-SE" sz="6681" dirty="0" smtClean="0"/>
              <a:t>A. </a:t>
            </a:r>
            <a:r>
              <a:rPr lang="sv-SE" altLang="sv-SE" sz="6681" dirty="0" err="1" smtClean="0"/>
              <a:t>Lockby</a:t>
            </a:r>
            <a:r>
              <a:rPr lang="sv-SE" altLang="sv-SE" sz="6681" dirty="0" smtClean="0"/>
              <a:t>, </a:t>
            </a:r>
            <a:r>
              <a:rPr lang="sv-SE" altLang="sv-SE" sz="6264" dirty="0" smtClean="0"/>
              <a:t>M</a:t>
            </a:r>
            <a:r>
              <a:rPr lang="sv-SE" altLang="sv-SE" sz="6264" dirty="0"/>
              <a:t>. Ögren and M. Gulliksson</a:t>
            </a:r>
            <a:r>
              <a:rPr lang="sv-SE" altLang="sv-SE" sz="1357" dirty="0"/>
              <a:t/>
            </a:r>
            <a:br>
              <a:rPr lang="sv-SE" altLang="sv-SE" sz="1357" dirty="0"/>
            </a:br>
            <a:r>
              <a:rPr lang="sv-SE" altLang="sv-SE" sz="4907" dirty="0"/>
              <a:t>Örebro University </a:t>
            </a:r>
            <a:br>
              <a:rPr lang="sv-SE" altLang="sv-SE" sz="4907" dirty="0"/>
            </a:br>
            <a:r>
              <a:rPr lang="sv-SE" altLang="sv-SE" sz="4907" dirty="0" err="1"/>
              <a:t>School</a:t>
            </a:r>
            <a:r>
              <a:rPr lang="sv-SE" altLang="sv-SE" sz="4907" dirty="0"/>
              <a:t> </a:t>
            </a:r>
            <a:r>
              <a:rPr lang="sv-SE" altLang="sv-SE" sz="4907" dirty="0" err="1"/>
              <a:t>of</a:t>
            </a:r>
            <a:r>
              <a:rPr lang="sv-SE" altLang="sv-SE" sz="4907" dirty="0"/>
              <a:t> Science and </a:t>
            </a:r>
            <a:r>
              <a:rPr lang="sv-SE" altLang="sv-SE" sz="4907" dirty="0" err="1"/>
              <a:t>Technology</a:t>
            </a:r>
            <a:r>
              <a:rPr lang="sv-SE" altLang="sv-SE" sz="4907" dirty="0"/>
              <a:t>, S-70182 Örebro, Sweden</a:t>
            </a:r>
          </a:p>
        </p:txBody>
      </p:sp>
      <p:sp>
        <p:nvSpPr>
          <p:cNvPr id="3076" name="Rectangle 8"/>
          <p:cNvSpPr>
            <a:spLocks noGrp="1" noChangeArrowheads="1"/>
          </p:cNvSpPr>
          <p:nvPr>
            <p:ph type="subTitle" idx="1"/>
          </p:nvPr>
        </p:nvSpPr>
        <p:spPr>
          <a:xfrm>
            <a:off x="406400" y="5989638"/>
            <a:ext cx="14401800" cy="3197225"/>
          </a:xfrm>
          <a:solidFill>
            <a:srgbClr val="FFFFCC"/>
          </a:solidFill>
        </p:spPr>
        <p:txBody>
          <a:bodyPr/>
          <a:lstStyle/>
          <a:p>
            <a:pPr algn="l" defTabSz="4188136">
              <a:lnSpc>
                <a:spcPct val="80000"/>
              </a:lnSpc>
              <a:spcBef>
                <a:spcPct val="0"/>
              </a:spcBef>
              <a:spcAft>
                <a:spcPts val="1279"/>
              </a:spcAft>
              <a:defRPr/>
            </a:pPr>
            <a:r>
              <a:rPr lang="en-AU" altLang="sv-SE" sz="3968" b="1" dirty="0">
                <a:solidFill>
                  <a:srgbClr val="FF0000"/>
                </a:solidFill>
              </a:rPr>
              <a:t>Motivation</a:t>
            </a:r>
          </a:p>
          <a:p>
            <a:pPr algn="l" defTabSz="4188136">
              <a:lnSpc>
                <a:spcPct val="80000"/>
              </a:lnSpc>
              <a:spcBef>
                <a:spcPct val="0"/>
              </a:spcBef>
              <a:spcAft>
                <a:spcPts val="1279"/>
              </a:spcAft>
              <a:defRPr/>
            </a:pPr>
            <a:r>
              <a:rPr lang="en-AU" altLang="sv-SE" sz="3549" dirty="0"/>
              <a:t>It is generally challenging to find solutions to non-linear equations. </a:t>
            </a:r>
            <a:r>
              <a:rPr lang="en-AU" altLang="sv-SE" sz="3549" dirty="0" err="1"/>
              <a:t>Comsol</a:t>
            </a:r>
            <a:r>
              <a:rPr lang="en-AU" altLang="sv-SE" sz="3549" dirty="0"/>
              <a:t> built-in stationary solvers sometimes fails and also require good initial guesses. Yet, this situation occurs in multiple applications in science and technology. Adding constraints on the solution implies further difficulties for numerical methods. </a:t>
            </a:r>
            <a:r>
              <a:rPr lang="en-AU" altLang="sv-SE" sz="3968" b="1" dirty="0"/>
              <a:t/>
            </a:r>
            <a:br>
              <a:rPr lang="en-AU" altLang="sv-SE" sz="3968" b="1" dirty="0"/>
            </a:br>
            <a:endParaRPr lang="en-AU" altLang="sv-SE" sz="3549" dirty="0"/>
          </a:p>
        </p:txBody>
      </p:sp>
      <mc:AlternateContent xmlns:mc="http://schemas.openxmlformats.org/markup-compatibility/2006">
        <mc:Choice xmlns:a14="http://schemas.microsoft.com/office/drawing/2010/main" Requires="a14">
          <p:sp>
            <p:nvSpPr>
              <p:cNvPr id="3077" name="Rectangle 23"/>
              <p:cNvSpPr>
                <a:spLocks noChangeArrowheads="1"/>
              </p:cNvSpPr>
              <p:nvPr/>
            </p:nvSpPr>
            <p:spPr bwMode="auto">
              <a:xfrm>
                <a:off x="15230475" y="5989638"/>
                <a:ext cx="14658975" cy="16141700"/>
              </a:xfrm>
              <a:prstGeom prst="rect">
                <a:avLst/>
              </a:prstGeom>
              <a:solidFill>
                <a:srgbClr val="FFFFCC"/>
              </a:solidFill>
              <a:ln>
                <a:noFill/>
              </a:ln>
              <a:extLst>
                <a:ext uri="{91240B29-F687-4F45-9708-019B960494DF}">
                  <a14:hiddenLine w="9525">
                    <a:solidFill>
                      <a:srgbClr val="000000"/>
                    </a:solidFill>
                    <a:miter lim="800000"/>
                    <a:headEnd/>
                    <a:tailEnd/>
                  </a14:hiddenLine>
                </a:ext>
              </a:extLst>
            </p:spPr>
            <p:txBody>
              <a:bodyPr lIns="418528" tIns="209266" rIns="418528" bIns="209266"/>
              <a:lstStyle>
                <a:lvl1pPr defTabSz="912813">
                  <a:spcBef>
                    <a:spcPct val="20000"/>
                  </a:spcBef>
                  <a:buChar char="•"/>
                  <a:defRPr sz="14100">
                    <a:solidFill>
                      <a:schemeClr val="tx1"/>
                    </a:solidFill>
                    <a:latin typeface="Arial" panose="020B0604020202020204" pitchFamily="34" charset="0"/>
                  </a:defRPr>
                </a:lvl1pPr>
                <a:lvl2pPr marL="744538" indent="-284163" defTabSz="912813">
                  <a:spcBef>
                    <a:spcPct val="20000"/>
                  </a:spcBef>
                  <a:buChar char="–"/>
                  <a:defRPr sz="12400">
                    <a:solidFill>
                      <a:schemeClr val="tx1"/>
                    </a:solidFill>
                    <a:latin typeface="Arial" panose="020B0604020202020204" pitchFamily="34" charset="0"/>
                  </a:defRPr>
                </a:lvl2pPr>
                <a:lvl3pPr marL="1143000" indent="-230188" defTabSz="912813">
                  <a:spcBef>
                    <a:spcPct val="20000"/>
                  </a:spcBef>
                  <a:buChar char="•"/>
                  <a:defRPr sz="10700">
                    <a:solidFill>
                      <a:schemeClr val="tx1"/>
                    </a:solidFill>
                    <a:latin typeface="Arial" panose="020B0604020202020204" pitchFamily="34" charset="0"/>
                  </a:defRPr>
                </a:lvl3pPr>
                <a:lvl4pPr marL="1597025" indent="-223838" defTabSz="912813">
                  <a:spcBef>
                    <a:spcPct val="20000"/>
                  </a:spcBef>
                  <a:buChar char="–"/>
                  <a:defRPr sz="8900">
                    <a:solidFill>
                      <a:schemeClr val="tx1"/>
                    </a:solidFill>
                    <a:latin typeface="Arial" panose="020B0604020202020204" pitchFamily="34" charset="0"/>
                  </a:defRPr>
                </a:lvl4pPr>
                <a:lvl5pPr marL="2055813" indent="-230188" defTabSz="912813">
                  <a:spcBef>
                    <a:spcPct val="20000"/>
                  </a:spcBef>
                  <a:buChar char="»"/>
                  <a:defRPr sz="8900">
                    <a:solidFill>
                      <a:schemeClr val="tx1"/>
                    </a:solidFill>
                    <a:latin typeface="Arial" panose="020B0604020202020204" pitchFamily="34" charset="0"/>
                  </a:defRPr>
                </a:lvl5pPr>
                <a:lvl6pPr marL="25130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6pPr>
                <a:lvl7pPr marL="29702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7pPr>
                <a:lvl8pPr marL="34274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8pPr>
                <a:lvl9pPr marL="3884613" indent="-230188" defTabSz="912813" eaLnBrk="0" fontAlgn="base" hangingPunct="0">
                  <a:spcBef>
                    <a:spcPct val="20000"/>
                  </a:spcBef>
                  <a:spcAft>
                    <a:spcPct val="0"/>
                  </a:spcAft>
                  <a:buChar char="»"/>
                  <a:defRPr sz="8900">
                    <a:solidFill>
                      <a:schemeClr val="tx1"/>
                    </a:solidFill>
                    <a:latin typeface="Arial" panose="020B0604020202020204" pitchFamily="34" charset="0"/>
                  </a:defRPr>
                </a:lvl9pPr>
              </a:lstStyle>
              <a:p>
                <a:pPr eaLnBrk="1" hangingPunct="1">
                  <a:spcBef>
                    <a:spcPct val="0"/>
                  </a:spcBef>
                  <a:spcAft>
                    <a:spcPts val="1279"/>
                  </a:spcAft>
                  <a:buFontTx/>
                  <a:buNone/>
                  <a:defRPr/>
                </a:pPr>
                <a:r>
                  <a:rPr lang="en-AU" altLang="sv-SE" sz="3968" b="1" dirty="0" smtClean="0">
                    <a:solidFill>
                      <a:srgbClr val="FF0000"/>
                    </a:solidFill>
                  </a:rPr>
                  <a:t>Constraints</a:t>
                </a:r>
              </a:p>
              <a:p>
                <a:pPr eaLnBrk="1" hangingPunct="1">
                  <a:spcBef>
                    <a:spcPct val="0"/>
                  </a:spcBef>
                  <a:spcAft>
                    <a:spcPts val="1279"/>
                  </a:spcAft>
                  <a:buFontTx/>
                  <a:buNone/>
                  <a:defRPr/>
                </a:pPr>
                <a:r>
                  <a:rPr lang="en-AU" altLang="sv-SE" sz="3549" dirty="0" smtClean="0"/>
                  <a:t>The DFPM can be used for additional constraints, </a:t>
                </a:r>
                <a14:m>
                  <m:oMath xmlns:m="http://schemas.openxmlformats.org/officeDocument/2006/math">
                    <m:sSub>
                      <m:sSubPr>
                        <m:ctrlPr>
                          <a:rPr lang="sv-SE" altLang="sv-SE" sz="3549" b="0" i="1" smtClean="0">
                            <a:latin typeface="Cambria Math" panose="02040503050406030204" pitchFamily="18" charset="0"/>
                          </a:rPr>
                        </m:ctrlPr>
                      </m:sSubPr>
                      <m:e>
                        <m:r>
                          <a:rPr lang="sv-SE" altLang="sv-SE" sz="3549" b="0" i="1" smtClean="0">
                            <a:latin typeface="Cambria Math" panose="02040503050406030204" pitchFamily="18" charset="0"/>
                          </a:rPr>
                          <m:t>𝐺</m:t>
                        </m:r>
                      </m:e>
                      <m:sub>
                        <m:r>
                          <a:rPr lang="sv-SE" altLang="sv-SE" sz="3549" b="0" i="1" smtClean="0">
                            <a:latin typeface="Cambria Math" panose="02040503050406030204" pitchFamily="18" charset="0"/>
                          </a:rPr>
                          <m:t>𝑗</m:t>
                        </m:r>
                      </m:sub>
                    </m:sSub>
                    <m:d>
                      <m:dPr>
                        <m:ctrlPr>
                          <a:rPr lang="sv-SE" altLang="sv-SE" sz="3549" b="0" i="1" smtClean="0">
                            <a:latin typeface="Cambria Math" panose="02040503050406030204" pitchFamily="18" charset="0"/>
                          </a:rPr>
                        </m:ctrlPr>
                      </m:dPr>
                      <m:e>
                        <m:r>
                          <a:rPr lang="sv-SE" altLang="sv-SE" sz="3549" b="0" i="1" smtClean="0">
                            <a:latin typeface="Cambria Math" panose="02040503050406030204" pitchFamily="18" charset="0"/>
                          </a:rPr>
                          <m:t>𝑢</m:t>
                        </m:r>
                      </m:e>
                    </m:d>
                    <m:r>
                      <a:rPr lang="sv-SE" altLang="sv-SE" sz="3549" b="0" i="1" smtClean="0">
                        <a:latin typeface="Cambria Math" panose="02040503050406030204" pitchFamily="18" charset="0"/>
                      </a:rPr>
                      <m:t>=0,</m:t>
                    </m:r>
                  </m:oMath>
                </a14:m>
                <a:r>
                  <a:rPr lang="en-AU" altLang="sv-SE" sz="3549" dirty="0" smtClean="0"/>
                  <a:t/>
                </a:r>
                <a:br>
                  <a:rPr lang="en-AU" altLang="sv-SE" sz="3549" dirty="0" smtClean="0"/>
                </a:br>
                <a:endParaRPr lang="en-AU" altLang="sv-SE" sz="3549" dirty="0" smtClean="0"/>
              </a:p>
              <a:p>
                <a:pPr eaLnBrk="1" hangingPunct="1">
                  <a:spcBef>
                    <a:spcPct val="0"/>
                  </a:spcBef>
                  <a:spcAft>
                    <a:spcPts val="1279"/>
                  </a:spcAft>
                  <a:buFontTx/>
                  <a:buNone/>
                  <a:defRPr/>
                </a:pPr>
                <a:r>
                  <a:rPr lang="en-AU" altLang="sv-SE" sz="3549" dirty="0" smtClean="0"/>
                  <a:t>       </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dirty="0" smtClean="0"/>
                  <a:t>where </a:t>
                </a:r>
                <a:r>
                  <a:rPr lang="el-GR" altLang="sv-SE" sz="3549" dirty="0" smtClean="0"/>
                  <a:t>λ</a:t>
                </a:r>
                <a:r>
                  <a:rPr lang="sv-SE" altLang="sv-SE" sz="3549" i="1" baseline="-25000" dirty="0" smtClean="0"/>
                  <a:t>j</a:t>
                </a:r>
                <a:r>
                  <a:rPr lang="sv-SE" altLang="sv-SE" sz="3549" baseline="-25000" dirty="0" smtClean="0"/>
                  <a:t> </a:t>
                </a:r>
                <a:r>
                  <a:rPr lang="sv-SE" altLang="sv-SE" sz="3549" dirty="0" err="1" smtClean="0"/>
                  <a:t>are</a:t>
                </a:r>
                <a:r>
                  <a:rPr lang="sv-SE" altLang="sv-SE" sz="3549" dirty="0" smtClean="0"/>
                  <a:t> </a:t>
                </a:r>
                <a:r>
                  <a:rPr lang="sv-SE" altLang="sv-SE" sz="3549" dirty="0" err="1" smtClean="0"/>
                  <a:t>Lagrange</a:t>
                </a:r>
                <a:r>
                  <a:rPr lang="sv-SE" altLang="sv-SE" sz="3549" dirty="0" smtClean="0"/>
                  <a:t> </a:t>
                </a:r>
                <a:r>
                  <a:rPr lang="sv-SE" altLang="sv-SE" sz="3549" dirty="0" err="1" smtClean="0"/>
                  <a:t>multiplicators</a:t>
                </a:r>
                <a:r>
                  <a:rPr lang="sv-SE" altLang="sv-SE" sz="3549" dirty="0" smtClean="0"/>
                  <a:t> and</a:t>
                </a: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dirty="0" smtClean="0"/>
                  <a:t>are defined by the functional derivative of a constraint functional [3].</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b="1" dirty="0" smtClean="0">
                    <a:solidFill>
                      <a:srgbClr val="FF0000"/>
                    </a:solidFill>
                  </a:rPr>
                  <a:t>Non-linear Schrödinger Equation (NLSE)</a:t>
                </a:r>
              </a:p>
              <a:p>
                <a:pPr eaLnBrk="1" hangingPunct="1">
                  <a:spcBef>
                    <a:spcPct val="0"/>
                  </a:spcBef>
                  <a:spcAft>
                    <a:spcPts val="1279"/>
                  </a:spcAft>
                  <a:buFontTx/>
                  <a:buNone/>
                  <a:defRPr/>
                </a:pPr>
                <a:r>
                  <a:rPr lang="en-AU" altLang="sv-SE" sz="3549" dirty="0" smtClean="0"/>
                  <a:t>In modern physics, the stationary NLSE may have the form</a:t>
                </a:r>
                <a:br>
                  <a:rPr lang="en-AU" altLang="sv-SE" sz="3549" dirty="0" smtClean="0"/>
                </a:br>
                <a:r>
                  <a:rPr lang="en-AU" altLang="sv-SE" sz="3549" dirty="0" smtClean="0"/>
                  <a:t/>
                </a:r>
                <a:br>
                  <a:rPr lang="en-AU" altLang="sv-SE" sz="3549" dirty="0" smtClean="0"/>
                </a:br>
                <a:r>
                  <a:rPr lang="en-AU" altLang="sv-SE" sz="3549" dirty="0" smtClean="0"/>
                  <a:t/>
                </a:r>
                <a:br>
                  <a:rPr lang="en-AU" altLang="sv-SE" sz="3549" dirty="0" smtClean="0"/>
                </a:br>
                <a:r>
                  <a:rPr lang="en-AU" altLang="sv-SE" sz="3549" dirty="0" smtClean="0"/>
                  <a:t/>
                </a:r>
                <a:br>
                  <a:rPr lang="en-AU" altLang="sv-SE" sz="3549" dirty="0" smtClean="0"/>
                </a:br>
                <a:endParaRPr lang="en-AU" altLang="sv-SE" sz="3549" dirty="0" smtClean="0"/>
              </a:p>
              <a:p>
                <a:pPr eaLnBrk="1" hangingPunct="1">
                  <a:spcBef>
                    <a:spcPct val="0"/>
                  </a:spcBef>
                  <a:spcAft>
                    <a:spcPts val="1279"/>
                  </a:spcAft>
                  <a:buFontTx/>
                  <a:buNone/>
                  <a:defRPr/>
                </a:pPr>
                <a:r>
                  <a:rPr lang="en-AU" altLang="sv-SE" sz="3549" dirty="0" smtClean="0"/>
                  <a:t>for the complex </a:t>
                </a:r>
                <a:r>
                  <a:rPr lang="en-AU" altLang="sv-SE" sz="3549" dirty="0" err="1" smtClean="0"/>
                  <a:t>wavefunction</a:t>
                </a:r>
                <a:r>
                  <a:rPr lang="en-AU" altLang="sv-SE" sz="3549" dirty="0" smtClean="0"/>
                  <a:t> </a:t>
                </a:r>
                <a14:m>
                  <m:oMath xmlns:m="http://schemas.openxmlformats.org/officeDocument/2006/math">
                    <m:r>
                      <a:rPr lang="en-AU" altLang="sv-SE" sz="4000" i="1" smtClean="0">
                        <a:latin typeface="Cambria Math" panose="02040503050406030204" pitchFamily="18" charset="0"/>
                        <a:ea typeface="Cambria Math" panose="02040503050406030204" pitchFamily="18" charset="0"/>
                      </a:rPr>
                      <m:t>𝜑</m:t>
                    </m:r>
                  </m:oMath>
                </a14:m>
                <a:r>
                  <a:rPr lang="en-AU" altLang="sv-SE" sz="3549" dirty="0" smtClean="0"/>
                  <a:t>. Which is constrained by the normalization condition</a:t>
                </a:r>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r>
                  <a:rPr lang="en-AU" altLang="sv-SE" sz="3549" dirty="0" smtClean="0"/>
                  <a:t>where </a:t>
                </a:r>
                <a14:m>
                  <m:oMath xmlns:m="http://schemas.openxmlformats.org/officeDocument/2006/math">
                    <m:r>
                      <a:rPr lang="sv-SE" altLang="sv-SE" sz="3549" b="0" i="1" smtClean="0">
                        <a:latin typeface="Cambria Math" panose="02040503050406030204" pitchFamily="18" charset="0"/>
                      </a:rPr>
                      <m:t>𝑁</m:t>
                    </m:r>
                    <m:r>
                      <a:rPr lang="sv-SE" altLang="sv-SE" sz="3549" b="0" i="1" baseline="-10000" smtClean="0">
                        <a:latin typeface="Cambria Math" panose="02040503050406030204" pitchFamily="18" charset="0"/>
                      </a:rPr>
                      <m:t>𝜑</m:t>
                    </m:r>
                  </m:oMath>
                </a14:m>
                <a:r>
                  <a:rPr lang="en-AU" altLang="sv-SE" sz="3549" dirty="0" smtClean="0"/>
                  <a:t> is the number of atoms, </a:t>
                </a:r>
                <a14:m>
                  <m:oMath xmlns:m="http://schemas.openxmlformats.org/officeDocument/2006/math">
                    <m:r>
                      <a:rPr lang="sv-SE" altLang="sv-SE" sz="3549" b="0" i="1" smtClean="0">
                        <a:latin typeface="Cambria Math" panose="02040503050406030204" pitchFamily="18" charset="0"/>
                      </a:rPr>
                      <m:t>𝑀</m:t>
                    </m:r>
                    <m:r>
                      <a:rPr lang="sv-SE" altLang="sv-SE" sz="3549" b="0" i="1" smtClean="0">
                        <a:latin typeface="Cambria Math" panose="02040503050406030204" pitchFamily="18" charset="0"/>
                      </a:rPr>
                      <m:t> </m:t>
                    </m:r>
                  </m:oMath>
                </a14:m>
                <a:r>
                  <a:rPr lang="en-AU" altLang="sv-SE" sz="3549" dirty="0" smtClean="0"/>
                  <a:t>is the mass of an atom, and the atom-atom mean field interaction parameter </a:t>
                </a:r>
                <a14:m>
                  <m:oMath xmlns:m="http://schemas.openxmlformats.org/officeDocument/2006/math">
                    <m:sSub>
                      <m:sSubPr>
                        <m:ctrlPr>
                          <a:rPr lang="sv-SE" altLang="sv-SE" sz="3549" b="0" i="1" smtClean="0">
                            <a:latin typeface="Cambria Math" panose="02040503050406030204" pitchFamily="18" charset="0"/>
                          </a:rPr>
                        </m:ctrlPr>
                      </m:sSubPr>
                      <m:e>
                        <m:r>
                          <a:rPr lang="sv-SE" altLang="sv-SE" sz="3549" b="0" i="1" smtClean="0">
                            <a:latin typeface="Cambria Math" panose="02040503050406030204" pitchFamily="18" charset="0"/>
                          </a:rPr>
                          <m:t>𝑈</m:t>
                        </m:r>
                      </m:e>
                      <m:sub>
                        <m:r>
                          <a:rPr lang="sv-SE" altLang="sv-SE" sz="3549" b="0" i="1" smtClean="0">
                            <a:latin typeface="Cambria Math" panose="02040503050406030204" pitchFamily="18" charset="0"/>
                          </a:rPr>
                          <m:t>0</m:t>
                        </m:r>
                      </m:sub>
                    </m:sSub>
                  </m:oMath>
                </a14:m>
                <a:r>
                  <a:rPr lang="en-AU" altLang="sv-SE" sz="3549" dirty="0" smtClean="0"/>
                  <a:t> can be varied in sign and amplitude. We recently solved this problem with DFPM for a ring geometry [3].</a:t>
                </a:r>
              </a:p>
              <a:p>
                <a:pPr eaLnBrk="1" hangingPunct="1">
                  <a:spcBef>
                    <a:spcPct val="0"/>
                  </a:spcBef>
                  <a:spcAft>
                    <a:spcPts val="1279"/>
                  </a:spcAft>
                  <a:buFontTx/>
                  <a:buNone/>
                  <a:defRPr/>
                </a:pPr>
                <a:endParaRPr lang="en-AU" altLang="sv-SE" sz="3549" dirty="0" smtClean="0"/>
              </a:p>
            </p:txBody>
          </p:sp>
        </mc:Choice>
        <mc:Fallback>
          <p:sp>
            <p:nvSpPr>
              <p:cNvPr id="3077" name="Rectangle 23"/>
              <p:cNvSpPr>
                <a:spLocks noRot="1" noChangeAspect="1" noMove="1" noResize="1" noEditPoints="1" noAdjustHandles="1" noChangeArrowheads="1" noChangeShapeType="1" noTextEdit="1"/>
              </p:cNvSpPr>
              <p:nvPr/>
            </p:nvSpPr>
            <p:spPr bwMode="auto">
              <a:xfrm>
                <a:off x="15230475" y="5989638"/>
                <a:ext cx="14658975" cy="16141700"/>
              </a:xfrm>
              <a:prstGeom prst="rect">
                <a:avLst/>
              </a:prstGeom>
              <a:blipFill rotWithShape="0">
                <a:blip r:embed="rId4"/>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sv-SE">
                    <a:noFill/>
                  </a:rPr>
                  <a:t> </a:t>
                </a:r>
              </a:p>
            </p:txBody>
          </p:sp>
        </mc:Fallback>
      </mc:AlternateContent>
      <p:sp>
        <p:nvSpPr>
          <p:cNvPr id="3078" name="Rectangle 25"/>
          <p:cNvSpPr>
            <a:spLocks noChangeArrowheads="1"/>
          </p:cNvSpPr>
          <p:nvPr/>
        </p:nvSpPr>
        <p:spPr bwMode="auto">
          <a:xfrm>
            <a:off x="15230475" y="37064950"/>
            <a:ext cx="14660563" cy="35480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18528" tIns="209266" rIns="418528" bIns="209266"/>
          <a:lstStyle>
            <a:lvl1pPr defTabSz="4011613">
              <a:spcBef>
                <a:spcPct val="20000"/>
              </a:spcBef>
              <a:buChar char="•"/>
              <a:defRPr sz="14100">
                <a:solidFill>
                  <a:schemeClr val="tx1"/>
                </a:solidFill>
                <a:latin typeface="Arial" panose="020B0604020202020204" pitchFamily="34" charset="0"/>
              </a:defRPr>
            </a:lvl1pPr>
            <a:lvl2pPr marL="744538" indent="-284163" defTabSz="4011613">
              <a:spcBef>
                <a:spcPct val="20000"/>
              </a:spcBef>
              <a:buChar char="–"/>
              <a:defRPr sz="12400">
                <a:solidFill>
                  <a:schemeClr val="tx1"/>
                </a:solidFill>
                <a:latin typeface="Arial" panose="020B0604020202020204" pitchFamily="34" charset="0"/>
              </a:defRPr>
            </a:lvl2pPr>
            <a:lvl3pPr marL="1143000" indent="-230188" defTabSz="4011613">
              <a:spcBef>
                <a:spcPct val="20000"/>
              </a:spcBef>
              <a:buChar char="•"/>
              <a:defRPr sz="10700">
                <a:solidFill>
                  <a:schemeClr val="tx1"/>
                </a:solidFill>
                <a:latin typeface="Arial" panose="020B0604020202020204" pitchFamily="34" charset="0"/>
              </a:defRPr>
            </a:lvl3pPr>
            <a:lvl4pPr marL="1597025" indent="-223838" defTabSz="4011613">
              <a:spcBef>
                <a:spcPct val="20000"/>
              </a:spcBef>
              <a:buChar char="–"/>
              <a:defRPr sz="8900">
                <a:solidFill>
                  <a:schemeClr val="tx1"/>
                </a:solidFill>
                <a:latin typeface="Arial" panose="020B0604020202020204" pitchFamily="34" charset="0"/>
              </a:defRPr>
            </a:lvl4pPr>
            <a:lvl5pPr marL="2055813" indent="-230188" defTabSz="4011613">
              <a:spcBef>
                <a:spcPct val="20000"/>
              </a:spcBef>
              <a:buChar char="»"/>
              <a:defRPr sz="8900">
                <a:solidFill>
                  <a:schemeClr val="tx1"/>
                </a:solidFill>
                <a:latin typeface="Arial" panose="020B0604020202020204" pitchFamily="34" charset="0"/>
              </a:defRPr>
            </a:lvl5pPr>
            <a:lvl6pPr marL="25130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6pPr>
            <a:lvl7pPr marL="29702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7pPr>
            <a:lvl8pPr marL="34274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8pPr>
            <a:lvl9pPr marL="38846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9pPr>
          </a:lstStyle>
          <a:p>
            <a:pPr eaLnBrk="1" hangingPunct="1">
              <a:buFontTx/>
              <a:buNone/>
              <a:defRPr/>
            </a:pPr>
            <a:r>
              <a:rPr lang="sv-SE" altLang="sv-SE" sz="3549" b="1" dirty="0" err="1" smtClean="0">
                <a:solidFill>
                  <a:srgbClr val="FF0000"/>
                </a:solidFill>
              </a:rPr>
              <a:t>References</a:t>
            </a:r>
            <a:endParaRPr lang="sv-SE" altLang="sv-SE" sz="3549" b="1" dirty="0" smtClean="0">
              <a:solidFill>
                <a:srgbClr val="FF0000"/>
              </a:solidFill>
            </a:endParaRPr>
          </a:p>
          <a:p>
            <a:pPr eaLnBrk="1" hangingPunct="1">
              <a:spcBef>
                <a:spcPts val="614"/>
              </a:spcBef>
              <a:spcAft>
                <a:spcPts val="1893"/>
              </a:spcAft>
              <a:buFontTx/>
              <a:buNone/>
              <a:defRPr/>
            </a:pPr>
            <a:r>
              <a:rPr lang="sv-SE" altLang="sv-SE" sz="2900" dirty="0" smtClean="0">
                <a:cs typeface="Arial" panose="020B0604020202020204" pitchFamily="34" charset="0"/>
              </a:rPr>
              <a:t>[1] S. Edvardsson, M. Gulliksson and J. Persson, J. </a:t>
            </a:r>
            <a:r>
              <a:rPr lang="sv-SE" altLang="sv-SE" sz="2900" dirty="0" err="1" smtClean="0">
                <a:cs typeface="Arial" panose="020B0604020202020204" pitchFamily="34" charset="0"/>
              </a:rPr>
              <a:t>Appl</a:t>
            </a:r>
            <a:r>
              <a:rPr lang="sv-SE" altLang="sv-SE" sz="2900" dirty="0" smtClean="0">
                <a:cs typeface="Arial" panose="020B0604020202020204" pitchFamily="34" charset="0"/>
              </a:rPr>
              <a:t>. </a:t>
            </a:r>
            <a:r>
              <a:rPr lang="sv-SE" altLang="sv-SE" sz="2900" dirty="0" err="1" smtClean="0">
                <a:cs typeface="Arial" panose="020B0604020202020204" pitchFamily="34" charset="0"/>
              </a:rPr>
              <a:t>Mech</a:t>
            </a:r>
            <a:r>
              <a:rPr lang="sv-SE" altLang="sv-SE" sz="2900" dirty="0" smtClean="0">
                <a:cs typeface="Arial" panose="020B0604020202020204" pitchFamily="34" charset="0"/>
              </a:rPr>
              <a:t>. </a:t>
            </a:r>
            <a:r>
              <a:rPr lang="sv-SE" altLang="sv-SE" sz="2900" b="1" dirty="0" smtClean="0">
                <a:cs typeface="Arial" panose="020B0604020202020204" pitchFamily="34" charset="0"/>
              </a:rPr>
              <a:t>79</a:t>
            </a:r>
            <a:r>
              <a:rPr lang="sv-SE" altLang="sv-SE" sz="2900" dirty="0" smtClean="0">
                <a:cs typeface="Arial" panose="020B0604020202020204" pitchFamily="34" charset="0"/>
              </a:rPr>
              <a:t>, 021012 (2012).</a:t>
            </a:r>
            <a:br>
              <a:rPr lang="sv-SE" altLang="sv-SE" sz="2900" dirty="0" smtClean="0">
                <a:cs typeface="Arial" panose="020B0604020202020204" pitchFamily="34" charset="0"/>
              </a:rPr>
            </a:br>
            <a:r>
              <a:rPr lang="sv-SE" altLang="sv-SE" sz="2900" dirty="0" smtClean="0">
                <a:cs typeface="Arial" panose="020B0604020202020204" pitchFamily="34" charset="0"/>
              </a:rPr>
              <a:t>[2] </a:t>
            </a:r>
            <a:r>
              <a:rPr lang="sv-SE" altLang="sv-SE" sz="2900" dirty="0" smtClean="0">
                <a:cs typeface="Arial" panose="020B0604020202020204" pitchFamily="34" charset="0"/>
                <a:hlinkClick r:id="rId5"/>
              </a:rPr>
              <a:t>www.comsol.com</a:t>
            </a:r>
            <a:r>
              <a:rPr lang="sv-SE" altLang="sv-SE" sz="2900" dirty="0" smtClean="0">
                <a:cs typeface="Arial" panose="020B0604020202020204" pitchFamily="34" charset="0"/>
              </a:rPr>
              <a:t>. </a:t>
            </a:r>
            <a:r>
              <a:rPr lang="en-AU" altLang="sv-SE" sz="2900" dirty="0" smtClean="0"/>
              <a:t>We are using </a:t>
            </a:r>
            <a:r>
              <a:rPr lang="en-AU" altLang="sv-SE" sz="2900" i="1" dirty="0" err="1" smtClean="0"/>
              <a:t>Comsol</a:t>
            </a:r>
            <a:r>
              <a:rPr lang="en-AU" altLang="sv-SE" sz="2900" i="1" dirty="0" smtClean="0"/>
              <a:t> 5.2.</a:t>
            </a:r>
            <a:r>
              <a:rPr lang="sv-SE" altLang="sv-SE" sz="2900" dirty="0" smtClean="0">
                <a:cs typeface="Arial" panose="020B0604020202020204" pitchFamily="34" charset="0"/>
              </a:rPr>
              <a:t/>
            </a:r>
            <a:br>
              <a:rPr lang="sv-SE" altLang="sv-SE" sz="2900" dirty="0" smtClean="0">
                <a:cs typeface="Arial" panose="020B0604020202020204" pitchFamily="34" charset="0"/>
              </a:rPr>
            </a:br>
            <a:r>
              <a:rPr lang="sv-SE" altLang="sv-SE" sz="2900" dirty="0" smtClean="0">
                <a:cs typeface="Arial" panose="020B0604020202020204" pitchFamily="34" charset="0"/>
              </a:rPr>
              <a:t>[3] P. Sandin, M. Ögren and M. Gulliksson, </a:t>
            </a:r>
            <a:r>
              <a:rPr lang="sv-SE" altLang="sv-SE" sz="2900" dirty="0" err="1" smtClean="0">
                <a:cs typeface="Arial" panose="020B0604020202020204" pitchFamily="34" charset="0"/>
              </a:rPr>
              <a:t>Phys</a:t>
            </a:r>
            <a:r>
              <a:rPr lang="sv-SE" altLang="sv-SE" sz="2900" dirty="0" smtClean="0">
                <a:cs typeface="Arial" panose="020B0604020202020204" pitchFamily="34" charset="0"/>
              </a:rPr>
              <a:t>. Rev. E </a:t>
            </a:r>
            <a:r>
              <a:rPr lang="sv-SE" altLang="sv-SE" sz="2900" b="1" dirty="0" smtClean="0">
                <a:cs typeface="Arial" panose="020B0604020202020204" pitchFamily="34" charset="0"/>
              </a:rPr>
              <a:t>93</a:t>
            </a:r>
            <a:r>
              <a:rPr lang="sv-SE" altLang="sv-SE" sz="2900" dirty="0" smtClean="0">
                <a:cs typeface="Arial" panose="020B0604020202020204" pitchFamily="34" charset="0"/>
              </a:rPr>
              <a:t>, 033301 (2016). </a:t>
            </a:r>
            <a:br>
              <a:rPr lang="sv-SE" altLang="sv-SE" sz="2900" dirty="0" smtClean="0">
                <a:cs typeface="Arial" panose="020B0604020202020204" pitchFamily="34" charset="0"/>
              </a:rPr>
            </a:br>
            <a:r>
              <a:rPr lang="sv-SE" altLang="sv-SE" sz="2900" dirty="0" smtClean="0">
                <a:cs typeface="Arial" panose="020B0604020202020204" pitchFamily="34" charset="0"/>
              </a:rPr>
              <a:t>[4] P. Sandin, </a:t>
            </a:r>
            <a:r>
              <a:rPr lang="en-US" sz="2900" i="1" dirty="0"/>
              <a:t>Dimensional reduction in Bose-Einstein condensed clouds of atoms </a:t>
            </a:r>
            <a:r>
              <a:rPr lang="en-US" sz="2900" i="1" dirty="0" smtClean="0"/>
              <a:t>in</a:t>
            </a:r>
            <a:br>
              <a:rPr lang="en-US" sz="2900" i="1" dirty="0" smtClean="0"/>
            </a:br>
            <a:r>
              <a:rPr lang="en-US" sz="2900" i="1" dirty="0" smtClean="0"/>
              <a:t>     tight potentials </a:t>
            </a:r>
            <a:r>
              <a:rPr lang="en-US" sz="2900" i="1" dirty="0"/>
              <a:t>of any geometry and any interaction strength</a:t>
            </a:r>
            <a:r>
              <a:rPr lang="sv-SE" altLang="sv-SE" sz="2900" i="1" dirty="0" smtClean="0">
                <a:cs typeface="Arial" panose="020B0604020202020204" pitchFamily="34" charset="0"/>
              </a:rPr>
              <a:t>, </a:t>
            </a:r>
            <a:r>
              <a:rPr lang="sv-SE" altLang="sv-SE" sz="2900" dirty="0" smtClean="0">
                <a:cs typeface="Arial" panose="020B0604020202020204" pitchFamily="34" charset="0"/>
              </a:rPr>
              <a:t>to be </a:t>
            </a:r>
            <a:r>
              <a:rPr lang="sv-SE" altLang="sv-SE" sz="2900" dirty="0" err="1" smtClean="0">
                <a:cs typeface="Arial" panose="020B0604020202020204" pitchFamily="34" charset="0"/>
              </a:rPr>
              <a:t>submitted</a:t>
            </a:r>
            <a:r>
              <a:rPr lang="sv-SE" altLang="sv-SE" sz="2900" dirty="0" smtClean="0">
                <a:cs typeface="Arial" panose="020B0604020202020204" pitchFamily="34" charset="0"/>
              </a:rPr>
              <a:t>. </a:t>
            </a:r>
            <a:r>
              <a:rPr lang="sv-SE" altLang="sv-SE" sz="3132" dirty="0" smtClean="0"/>
              <a:t/>
            </a:r>
            <a:br>
              <a:rPr lang="sv-SE" altLang="sv-SE" sz="3132" dirty="0" smtClean="0"/>
            </a:br>
            <a:endParaRPr lang="sv-SE" altLang="sv-SE" sz="3132" dirty="0" smtClean="0">
              <a:cs typeface="Arial" panose="020B0604020202020204" pitchFamily="34" charset="0"/>
            </a:endParaRPr>
          </a:p>
        </p:txBody>
      </p:sp>
      <mc:AlternateContent xmlns:mc="http://schemas.openxmlformats.org/markup-compatibility/2006" xmlns:a14="http://schemas.microsoft.com/office/drawing/2010/main">
        <mc:Choice Requires="a14">
          <p:sp>
            <p:nvSpPr>
              <p:cNvPr id="3079" name="Rectangle 8"/>
              <p:cNvSpPr txBox="1">
                <a:spLocks noChangeArrowheads="1"/>
              </p:cNvSpPr>
              <p:nvPr/>
            </p:nvSpPr>
            <p:spPr bwMode="auto">
              <a:xfrm>
                <a:off x="385763" y="9636125"/>
                <a:ext cx="14401800" cy="7894638"/>
              </a:xfrm>
              <a:prstGeom prst="rect">
                <a:avLst/>
              </a:prstGeom>
              <a:solidFill>
                <a:srgbClr val="FFFFCC"/>
              </a:solidFill>
              <a:ln>
                <a:noFill/>
              </a:ln>
              <a:extLst>
                <a:ext uri="{91240B29-F687-4F45-9708-019B960494DF}">
                  <a14:hiddenLine w="9525">
                    <a:solidFill>
                      <a:srgbClr val="000000"/>
                    </a:solidFill>
                    <a:miter lim="800000"/>
                    <a:headEnd/>
                    <a:tailEnd/>
                  </a14:hiddenLine>
                </a:ext>
              </a:extLst>
            </p:spPr>
            <p:txBody>
              <a:bodyPr lIns="418528" tIns="209266" rIns="418528" bIns="209266"/>
              <a:lstStyle>
                <a:lvl1pPr defTabSz="4011613">
                  <a:spcBef>
                    <a:spcPct val="20000"/>
                  </a:spcBef>
                  <a:buChar char="•"/>
                  <a:defRPr sz="14100">
                    <a:solidFill>
                      <a:schemeClr val="tx1"/>
                    </a:solidFill>
                    <a:latin typeface="Arial" panose="020B0604020202020204" pitchFamily="34" charset="0"/>
                  </a:defRPr>
                </a:lvl1pPr>
                <a:lvl2pPr marL="744538" indent="-284163" defTabSz="4011613">
                  <a:spcBef>
                    <a:spcPct val="20000"/>
                  </a:spcBef>
                  <a:buChar char="–"/>
                  <a:defRPr sz="12400">
                    <a:solidFill>
                      <a:schemeClr val="tx1"/>
                    </a:solidFill>
                    <a:latin typeface="Arial" panose="020B0604020202020204" pitchFamily="34" charset="0"/>
                  </a:defRPr>
                </a:lvl2pPr>
                <a:lvl3pPr marL="1143000" indent="-230188" defTabSz="4011613">
                  <a:spcBef>
                    <a:spcPct val="20000"/>
                  </a:spcBef>
                  <a:buChar char="•"/>
                  <a:defRPr sz="10700">
                    <a:solidFill>
                      <a:schemeClr val="tx1"/>
                    </a:solidFill>
                    <a:latin typeface="Arial" panose="020B0604020202020204" pitchFamily="34" charset="0"/>
                  </a:defRPr>
                </a:lvl3pPr>
                <a:lvl4pPr marL="1597025" indent="-223838" defTabSz="4011613">
                  <a:spcBef>
                    <a:spcPct val="20000"/>
                  </a:spcBef>
                  <a:buChar char="–"/>
                  <a:defRPr sz="8900">
                    <a:solidFill>
                      <a:schemeClr val="tx1"/>
                    </a:solidFill>
                    <a:latin typeface="Arial" panose="020B0604020202020204" pitchFamily="34" charset="0"/>
                  </a:defRPr>
                </a:lvl4pPr>
                <a:lvl5pPr marL="2055813" indent="-230188" defTabSz="4011613">
                  <a:spcBef>
                    <a:spcPct val="20000"/>
                  </a:spcBef>
                  <a:buChar char="»"/>
                  <a:defRPr sz="8900">
                    <a:solidFill>
                      <a:schemeClr val="tx1"/>
                    </a:solidFill>
                    <a:latin typeface="Arial" panose="020B0604020202020204" pitchFamily="34" charset="0"/>
                  </a:defRPr>
                </a:lvl5pPr>
                <a:lvl6pPr marL="25130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6pPr>
                <a:lvl7pPr marL="29702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7pPr>
                <a:lvl8pPr marL="34274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8pPr>
                <a:lvl9pPr marL="38846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9pPr>
              </a:lstStyle>
              <a:p>
                <a:pPr>
                  <a:spcBef>
                    <a:spcPct val="0"/>
                  </a:spcBef>
                  <a:spcAft>
                    <a:spcPts val="1279"/>
                  </a:spcAft>
                  <a:buFontTx/>
                  <a:buNone/>
                  <a:defRPr/>
                </a:pPr>
                <a:r>
                  <a:rPr lang="en-AU" altLang="sv-SE" sz="3968" b="1" dirty="0" smtClean="0">
                    <a:solidFill>
                      <a:srgbClr val="FF0000"/>
                    </a:solidFill>
                  </a:rPr>
                  <a:t>The Dynamical Functional Particle Method (DFPM)</a:t>
                </a:r>
              </a:p>
              <a:p>
                <a:pPr eaLnBrk="1" hangingPunct="1">
                  <a:spcBef>
                    <a:spcPct val="0"/>
                  </a:spcBef>
                  <a:spcAft>
                    <a:spcPts val="1279"/>
                  </a:spcAft>
                  <a:buFontTx/>
                  <a:buNone/>
                  <a:defRPr/>
                </a:pPr>
                <a:r>
                  <a:rPr lang="en-AU" altLang="sv-SE" sz="3549" dirty="0"/>
                  <a:t>Consider the abstract equation for an unknown </a:t>
                </a:r>
                <a14:m>
                  <m:oMath xmlns:m="http://schemas.openxmlformats.org/officeDocument/2006/math">
                    <m:r>
                      <a:rPr lang="sv-SE" altLang="sv-SE" sz="3549" i="1">
                        <a:latin typeface="Cambria Math" panose="02040503050406030204" pitchFamily="18" charset="0"/>
                      </a:rPr>
                      <m:t>𝑣</m:t>
                    </m:r>
                  </m:oMath>
                </a14:m>
                <a:r>
                  <a:rPr lang="en-AU" altLang="sv-SE" sz="3549" dirty="0" smtClean="0"/>
                  <a:t>, </a:t>
                </a:r>
                <a14:m>
                  <m:oMath xmlns:m="http://schemas.openxmlformats.org/officeDocument/2006/math">
                    <m:func>
                      <m:funcPr>
                        <m:ctrlPr>
                          <a:rPr lang="en-AU" altLang="sv-SE" sz="3549" i="1" smtClean="0">
                            <a:latin typeface="Cambria Math" panose="02040503050406030204" pitchFamily="18" charset="0"/>
                          </a:rPr>
                        </m:ctrlPr>
                      </m:funcPr>
                      <m:fName>
                        <m:limLow>
                          <m:limLowPr>
                            <m:ctrlPr>
                              <a:rPr lang="en-AU" altLang="sv-SE" sz="3549" i="1" smtClean="0">
                                <a:latin typeface="Cambria Math" panose="02040503050406030204" pitchFamily="18" charset="0"/>
                              </a:rPr>
                            </m:ctrlPr>
                          </m:limLowPr>
                          <m:e>
                            <m:r>
                              <m:rPr>
                                <m:sty m:val="p"/>
                              </m:rPr>
                              <a:rPr lang="en-AU" altLang="sv-SE" sz="3549" i="0" smtClean="0">
                                <a:latin typeface="Cambria Math" panose="02040503050406030204" pitchFamily="18" charset="0"/>
                              </a:rPr>
                              <m:t>min</m:t>
                            </m:r>
                          </m:e>
                          <m:lim>
                            <m:r>
                              <a:rPr lang="sv-SE" altLang="sv-SE" sz="3549" b="0" i="1" smtClean="0">
                                <a:latin typeface="Cambria Math" panose="02040503050406030204" pitchFamily="18" charset="0"/>
                              </a:rPr>
                              <m:t>𝑣</m:t>
                            </m:r>
                          </m:lim>
                        </m:limLow>
                      </m:fName>
                      <m:e>
                        <m:r>
                          <a:rPr lang="sv-SE" altLang="sv-SE" sz="3549" b="0" i="1" smtClean="0">
                            <a:latin typeface="Cambria Math" panose="02040503050406030204" pitchFamily="18" charset="0"/>
                          </a:rPr>
                          <m:t>𝐸</m:t>
                        </m:r>
                        <m:d>
                          <m:dPr>
                            <m:ctrlPr>
                              <a:rPr lang="sv-SE" altLang="sv-SE" sz="3549" b="0" i="1" smtClean="0">
                                <a:latin typeface="Cambria Math" panose="02040503050406030204" pitchFamily="18" charset="0"/>
                              </a:rPr>
                            </m:ctrlPr>
                          </m:dPr>
                          <m:e>
                            <m:r>
                              <a:rPr lang="sv-SE" altLang="sv-SE" sz="3549" b="0" i="1" smtClean="0">
                                <a:latin typeface="Cambria Math" panose="02040503050406030204" pitchFamily="18" charset="0"/>
                              </a:rPr>
                              <m:t>𝑣</m:t>
                            </m:r>
                          </m:e>
                        </m:d>
                        <m:r>
                          <a:rPr lang="sv-SE" altLang="sv-SE" sz="3549" b="0" i="1" smtClean="0">
                            <a:latin typeface="Cambria Math" panose="02040503050406030204" pitchFamily="18" charset="0"/>
                          </a:rPr>
                          <m:t>,</m:t>
                        </m:r>
                      </m:e>
                    </m:func>
                  </m:oMath>
                </a14:m>
                <a:endParaRPr lang="en-AU" altLang="sv-SE" sz="3549" dirty="0"/>
              </a:p>
              <a:p>
                <a:pPr eaLnBrk="1" hangingPunct="1">
                  <a:spcBef>
                    <a:spcPct val="0"/>
                  </a:spcBef>
                  <a:spcAft>
                    <a:spcPts val="1279"/>
                  </a:spcAft>
                  <a:buFontTx/>
                  <a:buNone/>
                  <a:defRPr/>
                </a:pPr>
                <a:endParaRPr lang="en-AU" altLang="sv-SE" sz="3549" dirty="0" smtClean="0"/>
              </a:p>
              <a:p>
                <a:pPr eaLnBrk="1" hangingPunct="1">
                  <a:spcBef>
                    <a:spcPct val="0"/>
                  </a:spcBef>
                  <a:spcAft>
                    <a:spcPts val="1279"/>
                  </a:spcAft>
                  <a:buFontTx/>
                  <a:buNone/>
                  <a:defRPr/>
                </a:pPr>
                <a:endParaRPr lang="en-AU" altLang="sv-SE" sz="3549" dirty="0"/>
              </a:p>
              <a:p>
                <a:pPr eaLnBrk="1" hangingPunct="1">
                  <a:spcBef>
                    <a:spcPct val="0"/>
                  </a:spcBef>
                  <a:spcAft>
                    <a:spcPts val="1279"/>
                  </a:spcAft>
                  <a:buFontTx/>
                  <a:buNone/>
                  <a:defRPr/>
                </a:pPr>
                <a:r>
                  <a:rPr lang="en-AU" altLang="sv-SE" sz="3549" dirty="0"/>
                  <a:t>We introduce a parameter </a:t>
                </a:r>
                <a:r>
                  <a:rPr lang="el-GR" altLang="sv-SE" sz="2800" i="1" dirty="0"/>
                  <a:t>Ƭ</a:t>
                </a:r>
                <a:r>
                  <a:rPr lang="sv-SE" altLang="sv-SE" sz="3549" dirty="0"/>
                  <a:t> </a:t>
                </a:r>
                <a:r>
                  <a:rPr lang="sv-SE" altLang="sv-SE" sz="3549" dirty="0" smtClean="0"/>
                  <a:t> and </a:t>
                </a:r>
                <a:r>
                  <a:rPr lang="sv-SE" altLang="sv-SE" sz="3549" dirty="0" err="1"/>
                  <a:t>define</a:t>
                </a:r>
                <a:r>
                  <a:rPr lang="sv-SE" altLang="sv-SE" sz="3549" dirty="0"/>
                  <a:t> a new </a:t>
                </a:r>
                <a:r>
                  <a:rPr lang="sv-SE" altLang="sv-SE" sz="3549" dirty="0" err="1"/>
                  <a:t>time</a:t>
                </a:r>
                <a:r>
                  <a:rPr lang="sv-SE" altLang="sv-SE" sz="3549" dirty="0"/>
                  <a:t> </a:t>
                </a:r>
                <a:r>
                  <a:rPr lang="sv-SE" altLang="sv-SE" sz="3549" dirty="0" err="1"/>
                  <a:t>dependent</a:t>
                </a:r>
                <a:r>
                  <a:rPr lang="sv-SE" altLang="sv-SE" sz="3549" dirty="0"/>
                  <a:t> differential </a:t>
                </a:r>
                <a:r>
                  <a:rPr lang="sv-SE" altLang="sv-SE" sz="3549" dirty="0" err="1"/>
                  <a:t>equation</a:t>
                </a:r>
                <a:r>
                  <a:rPr lang="sv-SE" altLang="sv-SE" sz="3549" dirty="0"/>
                  <a:t>, </a:t>
                </a:r>
                <a:r>
                  <a:rPr lang="sv-SE" altLang="sv-SE" sz="3549" dirty="0" err="1"/>
                  <a:t>such</a:t>
                </a:r>
                <a:r>
                  <a:rPr lang="sv-SE" altLang="sv-SE" sz="3549" dirty="0"/>
                  <a:t> </a:t>
                </a:r>
                <a:r>
                  <a:rPr lang="sv-SE" altLang="sv-SE" sz="3549" dirty="0" err="1"/>
                  <a:t>that</a:t>
                </a:r>
                <a:r>
                  <a:rPr lang="sv-SE" altLang="sv-SE" sz="3549" dirty="0"/>
                  <a:t> </a:t>
                </a:r>
                <a14:m>
                  <m:oMath xmlns:m="http://schemas.openxmlformats.org/officeDocument/2006/math">
                    <m:r>
                      <a:rPr lang="sv-SE" altLang="sv-SE" sz="3549" b="0" i="1" smtClean="0">
                        <a:latin typeface="Cambria Math" panose="02040503050406030204" pitchFamily="18" charset="0"/>
                      </a:rPr>
                      <m:t>𝑢</m:t>
                    </m:r>
                  </m:oMath>
                </a14:m>
                <a:r>
                  <a:rPr lang="sv-SE" altLang="sv-SE" sz="3549" dirty="0" smtClean="0"/>
                  <a:t> </a:t>
                </a:r>
                <a:r>
                  <a:rPr lang="sv-SE" altLang="sv-SE" sz="3549" dirty="0"/>
                  <a:t>→ </a:t>
                </a:r>
                <a14:m>
                  <m:oMath xmlns:m="http://schemas.openxmlformats.org/officeDocument/2006/math">
                    <m:r>
                      <a:rPr lang="sv-SE" altLang="sv-SE" sz="3549" i="1">
                        <a:latin typeface="Cambria Math" panose="02040503050406030204" pitchFamily="18" charset="0"/>
                      </a:rPr>
                      <m:t>𝑣</m:t>
                    </m:r>
                  </m:oMath>
                </a14:m>
                <a:r>
                  <a:rPr lang="sv-SE" altLang="sv-SE" sz="3549" dirty="0" smtClean="0"/>
                  <a:t> </a:t>
                </a:r>
                <a:r>
                  <a:rPr lang="sv-SE" altLang="sv-SE" sz="3549" dirty="0" err="1"/>
                  <a:t>when</a:t>
                </a:r>
                <a:r>
                  <a:rPr lang="sv-SE" altLang="sv-SE" sz="3549" dirty="0"/>
                  <a:t> </a:t>
                </a:r>
                <a:r>
                  <a:rPr lang="sv-SE" altLang="sv-SE" sz="2800" i="1" dirty="0"/>
                  <a:t>Ƭ</a:t>
                </a:r>
                <a:r>
                  <a:rPr lang="sv-SE" altLang="sv-SE" sz="3549" dirty="0"/>
                  <a:t> → </a:t>
                </a:r>
                <a14:m>
                  <m:oMath xmlns:m="http://schemas.openxmlformats.org/officeDocument/2006/math">
                    <m:r>
                      <a:rPr lang="sv-SE" altLang="sv-SE" sz="3549" i="1" smtClean="0">
                        <a:latin typeface="Cambria Math" panose="02040503050406030204" pitchFamily="18" charset="0"/>
                        <a:ea typeface="Cambria Math" panose="02040503050406030204" pitchFamily="18" charset="0"/>
                      </a:rPr>
                      <m:t>∞</m:t>
                    </m:r>
                  </m:oMath>
                </a14:m>
                <a:r>
                  <a:rPr lang="sv-SE" altLang="sv-SE" sz="4176" dirty="0" smtClean="0"/>
                  <a:t>,</a:t>
                </a:r>
                <a:endParaRPr lang="sv-SE" altLang="sv-SE" sz="4176" dirty="0"/>
              </a:p>
              <a:p>
                <a:pPr eaLnBrk="1" hangingPunct="1">
                  <a:spcBef>
                    <a:spcPct val="0"/>
                  </a:spcBef>
                  <a:spcAft>
                    <a:spcPts val="1279"/>
                  </a:spcAft>
                  <a:buFontTx/>
                  <a:buNone/>
                  <a:defRPr/>
                </a:pPr>
                <a:endParaRPr lang="sv-SE" altLang="sv-SE" sz="3549" dirty="0"/>
              </a:p>
              <a:p>
                <a:pPr eaLnBrk="1" hangingPunct="1">
                  <a:spcBef>
                    <a:spcPct val="0"/>
                  </a:spcBef>
                  <a:spcAft>
                    <a:spcPts val="1279"/>
                  </a:spcAft>
                  <a:buFontTx/>
                  <a:buNone/>
                  <a:defRPr/>
                </a:pPr>
                <a:endParaRPr lang="sv-SE" altLang="sv-SE" sz="3549" dirty="0" smtClean="0"/>
              </a:p>
              <a:p>
                <a:pPr eaLnBrk="1" hangingPunct="1">
                  <a:spcBef>
                    <a:spcPct val="0"/>
                  </a:spcBef>
                  <a:spcAft>
                    <a:spcPts val="1279"/>
                  </a:spcAft>
                  <a:buFontTx/>
                  <a:buNone/>
                  <a:defRPr/>
                </a:pPr>
                <a:r>
                  <a:rPr lang="sv-SE" altLang="sv-SE" sz="3549" dirty="0" err="1" smtClean="0"/>
                  <a:t>We</a:t>
                </a:r>
                <a:r>
                  <a:rPr lang="sv-SE" altLang="sv-SE" sz="3549" dirty="0" smtClean="0"/>
                  <a:t> </a:t>
                </a:r>
                <a:r>
                  <a:rPr lang="sv-SE" altLang="sv-SE" sz="3549" dirty="0" err="1"/>
                  <a:t>recognize</a:t>
                </a:r>
                <a:r>
                  <a:rPr lang="sv-SE" altLang="sv-SE" sz="3549" dirty="0"/>
                  <a:t> a second-order </a:t>
                </a:r>
                <a:r>
                  <a:rPr lang="sv-SE" altLang="sv-SE" sz="3549" dirty="0" err="1"/>
                  <a:t>damped</a:t>
                </a:r>
                <a:r>
                  <a:rPr lang="sv-SE" altLang="sv-SE" sz="3549" dirty="0"/>
                  <a:t> system </a:t>
                </a:r>
                <a:r>
                  <a:rPr lang="sv-SE" altLang="sv-SE" sz="3549" dirty="0" err="1"/>
                  <a:t>where</a:t>
                </a:r>
                <a:r>
                  <a:rPr lang="sv-SE" altLang="sv-SE" sz="3549" dirty="0"/>
                  <a:t> </a:t>
                </a:r>
                <a14:m>
                  <m:oMath xmlns:m="http://schemas.openxmlformats.org/officeDocument/2006/math">
                    <m:r>
                      <a:rPr lang="sv-SE" altLang="sv-SE" sz="4000" b="0" i="1" smtClean="0">
                        <a:latin typeface="Cambria Math" panose="02040503050406030204" pitchFamily="18" charset="0"/>
                      </a:rPr>
                      <m:t>𝜂</m:t>
                    </m:r>
                  </m:oMath>
                </a14:m>
                <a:r>
                  <a:rPr lang="sv-SE" altLang="sv-SE" sz="3549" dirty="0" smtClean="0">
                    <a:latin typeface="+mj-lt"/>
                  </a:rPr>
                  <a:t> </a:t>
                </a:r>
                <a:r>
                  <a:rPr lang="sv-SE" altLang="sv-SE" sz="3549" dirty="0" err="1">
                    <a:latin typeface="+mj-lt"/>
                  </a:rPr>
                  <a:t>represents</a:t>
                </a:r>
                <a:r>
                  <a:rPr lang="sv-SE" altLang="sv-SE" sz="3549" dirty="0">
                    <a:latin typeface="+mj-lt"/>
                  </a:rPr>
                  <a:t> the </a:t>
                </a:r>
                <a:r>
                  <a:rPr lang="sv-SE" altLang="sv-SE" sz="3549" dirty="0" err="1">
                    <a:latin typeface="+mj-lt"/>
                  </a:rPr>
                  <a:t>damping</a:t>
                </a:r>
                <a:r>
                  <a:rPr lang="sv-SE" altLang="sv-SE" sz="3549" dirty="0">
                    <a:latin typeface="+mj-lt"/>
                  </a:rPr>
                  <a:t>. </a:t>
                </a:r>
                <a:r>
                  <a:rPr lang="sv-SE" altLang="sv-SE" sz="3549" dirty="0" err="1">
                    <a:latin typeface="+mj-lt"/>
                  </a:rPr>
                  <a:t>However</a:t>
                </a:r>
                <a:r>
                  <a:rPr lang="sv-SE" altLang="sv-SE" sz="3549" dirty="0">
                    <a:latin typeface="+mj-lt"/>
                  </a:rPr>
                  <a:t>, the </a:t>
                </a:r>
                <a:r>
                  <a:rPr lang="sv-SE" altLang="sv-SE" sz="3549" dirty="0" err="1">
                    <a:latin typeface="+mj-lt"/>
                  </a:rPr>
                  <a:t>method</a:t>
                </a:r>
                <a:r>
                  <a:rPr lang="sv-SE" altLang="sv-SE" sz="3549" dirty="0">
                    <a:latin typeface="+mj-lt"/>
                  </a:rPr>
                  <a:t> is </a:t>
                </a:r>
                <a:r>
                  <a:rPr lang="sv-SE" altLang="sv-SE" sz="3549" dirty="0" err="1">
                    <a:latin typeface="+mj-lt"/>
                  </a:rPr>
                  <a:t>suitable</a:t>
                </a:r>
                <a:r>
                  <a:rPr lang="sv-SE" altLang="sv-SE" sz="3549" dirty="0">
                    <a:latin typeface="+mj-lt"/>
                  </a:rPr>
                  <a:t> for problems far from </a:t>
                </a:r>
                <a:r>
                  <a:rPr lang="sv-SE" altLang="sv-SE" sz="3549" dirty="0" err="1">
                    <a:latin typeface="+mj-lt"/>
                  </a:rPr>
                  <a:t>this</a:t>
                </a:r>
                <a:r>
                  <a:rPr lang="sv-SE" altLang="sv-SE" sz="3549" dirty="0">
                    <a:latin typeface="+mj-lt"/>
                  </a:rPr>
                  <a:t> </a:t>
                </a:r>
                <a:r>
                  <a:rPr lang="sv-SE" altLang="sv-SE" sz="3549" dirty="0" err="1">
                    <a:latin typeface="+mj-lt"/>
                  </a:rPr>
                  <a:t>mechanical</a:t>
                </a:r>
                <a:r>
                  <a:rPr lang="sv-SE" altLang="sv-SE" sz="3549" dirty="0">
                    <a:latin typeface="+mj-lt"/>
                  </a:rPr>
                  <a:t> </a:t>
                </a:r>
                <a:r>
                  <a:rPr lang="sv-SE" altLang="sv-SE" sz="3549" dirty="0" err="1">
                    <a:latin typeface="+mj-lt"/>
                  </a:rPr>
                  <a:t>analogue</a:t>
                </a:r>
                <a:r>
                  <a:rPr lang="sv-SE" altLang="sv-SE" sz="3549" dirty="0">
                    <a:latin typeface="+mj-lt"/>
                  </a:rPr>
                  <a:t> [1].</a:t>
                </a:r>
              </a:p>
            </p:txBody>
          </p:sp>
        </mc:Choice>
        <mc:Fallback xmlns="">
          <p:sp>
            <p:nvSpPr>
              <p:cNvPr id="3079" name="Rectangle 8"/>
              <p:cNvSpPr txBox="1">
                <a:spLocks noRot="1" noChangeAspect="1" noMove="1" noResize="1" noEditPoints="1" noAdjustHandles="1" noChangeArrowheads="1" noChangeShapeType="1" noTextEdit="1"/>
              </p:cNvSpPr>
              <p:nvPr/>
            </p:nvSpPr>
            <p:spPr bwMode="auto">
              <a:xfrm>
                <a:off x="385763" y="9636125"/>
                <a:ext cx="14401800" cy="7894638"/>
              </a:xfrm>
              <a:prstGeom prst="rect">
                <a:avLst/>
              </a:prstGeom>
              <a:blipFill rotWithShape="0">
                <a:blip r:embed="rId6"/>
                <a:stretch>
                  <a:fillRect b="-927"/>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sv-SE">
                    <a:noFill/>
                  </a:rPr>
                  <a:t> </a:t>
                </a:r>
              </a:p>
            </p:txBody>
          </p:sp>
        </mc:Fallback>
      </mc:AlternateContent>
      <p:sp>
        <p:nvSpPr>
          <p:cNvPr id="3080" name="Rectangle 25"/>
          <p:cNvSpPr>
            <a:spLocks noChangeArrowheads="1"/>
          </p:cNvSpPr>
          <p:nvPr/>
        </p:nvSpPr>
        <p:spPr bwMode="auto">
          <a:xfrm>
            <a:off x="15230475" y="22652038"/>
            <a:ext cx="14665325" cy="138906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18528" tIns="209266" rIns="418528" bIns="209266"/>
          <a:lstStyle>
            <a:lvl1pPr defTabSz="4011613">
              <a:spcBef>
                <a:spcPct val="20000"/>
              </a:spcBef>
              <a:buChar char="•"/>
              <a:defRPr sz="14100">
                <a:solidFill>
                  <a:schemeClr val="tx1"/>
                </a:solidFill>
                <a:latin typeface="Arial" panose="020B0604020202020204" pitchFamily="34" charset="0"/>
              </a:defRPr>
            </a:lvl1pPr>
            <a:lvl2pPr marL="744538" indent="-284163" defTabSz="4011613">
              <a:spcBef>
                <a:spcPct val="20000"/>
              </a:spcBef>
              <a:buChar char="–"/>
              <a:defRPr sz="12400">
                <a:solidFill>
                  <a:schemeClr val="tx1"/>
                </a:solidFill>
                <a:latin typeface="Arial" panose="020B0604020202020204" pitchFamily="34" charset="0"/>
              </a:defRPr>
            </a:lvl2pPr>
            <a:lvl3pPr marL="1143000" indent="-230188" defTabSz="4011613">
              <a:spcBef>
                <a:spcPct val="20000"/>
              </a:spcBef>
              <a:buChar char="•"/>
              <a:defRPr sz="10700">
                <a:solidFill>
                  <a:schemeClr val="tx1"/>
                </a:solidFill>
                <a:latin typeface="Arial" panose="020B0604020202020204" pitchFamily="34" charset="0"/>
              </a:defRPr>
            </a:lvl3pPr>
            <a:lvl4pPr marL="1597025" indent="-223838" defTabSz="4011613">
              <a:spcBef>
                <a:spcPct val="20000"/>
              </a:spcBef>
              <a:buChar char="–"/>
              <a:defRPr sz="8900">
                <a:solidFill>
                  <a:schemeClr val="tx1"/>
                </a:solidFill>
                <a:latin typeface="Arial" panose="020B0604020202020204" pitchFamily="34" charset="0"/>
              </a:defRPr>
            </a:lvl4pPr>
            <a:lvl5pPr marL="2055813" indent="-230188" defTabSz="4011613">
              <a:spcBef>
                <a:spcPct val="20000"/>
              </a:spcBef>
              <a:buChar char="»"/>
              <a:defRPr sz="8900">
                <a:solidFill>
                  <a:schemeClr val="tx1"/>
                </a:solidFill>
                <a:latin typeface="Arial" panose="020B0604020202020204" pitchFamily="34" charset="0"/>
              </a:defRPr>
            </a:lvl5pPr>
            <a:lvl6pPr marL="25130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6pPr>
            <a:lvl7pPr marL="29702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7pPr>
            <a:lvl8pPr marL="34274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8pPr>
            <a:lvl9pPr marL="3884613" indent="-230188" defTabSz="4011613" eaLnBrk="0" fontAlgn="base" hangingPunct="0">
              <a:spcBef>
                <a:spcPct val="20000"/>
              </a:spcBef>
              <a:spcAft>
                <a:spcPct val="0"/>
              </a:spcAft>
              <a:buChar char="»"/>
              <a:defRPr sz="8900">
                <a:solidFill>
                  <a:schemeClr val="tx1"/>
                </a:solidFill>
                <a:latin typeface="Arial" panose="020B0604020202020204" pitchFamily="34" charset="0"/>
              </a:defRPr>
            </a:lvl9pPr>
          </a:lstStyle>
          <a:p>
            <a:pPr eaLnBrk="1" hangingPunct="1">
              <a:spcBef>
                <a:spcPct val="0"/>
              </a:spcBef>
              <a:buFontTx/>
              <a:buNone/>
              <a:defRPr/>
            </a:pPr>
            <a:r>
              <a:rPr lang="en-AU" altLang="sv-SE" sz="3968" b="1" smtClean="0">
                <a:solidFill>
                  <a:srgbClr val="FF0000"/>
                </a:solidFill>
              </a:rPr>
              <a:t>Future Work</a:t>
            </a:r>
            <a:endParaRPr lang="en-AU" altLang="sv-SE" sz="3968" b="1" dirty="0" smtClean="0">
              <a:solidFill>
                <a:srgbClr val="FF0000"/>
              </a:solidFill>
            </a:endParaRPr>
          </a:p>
          <a:p>
            <a:pPr eaLnBrk="1" hangingPunct="1">
              <a:spcBef>
                <a:spcPct val="0"/>
              </a:spcBef>
              <a:buFontTx/>
              <a:buNone/>
              <a:defRPr/>
            </a:pPr>
            <a:r>
              <a:rPr lang="en-AU" altLang="sv-SE" sz="3549" dirty="0" smtClean="0">
                <a:cs typeface="Arial" panose="020B0604020202020204" pitchFamily="34" charset="0"/>
              </a:rPr>
              <a:t>In an ongoing project we use </a:t>
            </a:r>
            <a:r>
              <a:rPr lang="en-AU" altLang="sv-SE" sz="3549" dirty="0" err="1" smtClean="0">
                <a:cs typeface="Arial" panose="020B0604020202020204" pitchFamily="34" charset="0"/>
              </a:rPr>
              <a:t>Comsol</a:t>
            </a:r>
            <a:r>
              <a:rPr lang="en-AU" altLang="sv-SE" sz="3549" dirty="0" smtClean="0">
                <a:cs typeface="Arial" panose="020B0604020202020204" pitchFamily="34" charset="0"/>
              </a:rPr>
              <a:t> to investigate more realistic geometries [4].</a:t>
            </a:r>
          </a:p>
          <a:p>
            <a:pPr eaLnBrk="1" hangingPunct="1">
              <a:spcBef>
                <a:spcPct val="0"/>
              </a:spcBef>
              <a:buFontTx/>
              <a:buNone/>
              <a:defRPr/>
            </a:pPr>
            <a:endParaRPr lang="en-AU" altLang="sv-SE" sz="3968" b="1" dirty="0" smtClean="0">
              <a:solidFill>
                <a:srgbClr val="FF0000"/>
              </a:solidFill>
              <a:cs typeface="Arial" panose="020B0604020202020204" pitchFamily="34" charset="0"/>
            </a:endParaRPr>
          </a:p>
          <a:p>
            <a:pPr eaLnBrk="1" hangingPunct="1">
              <a:spcBef>
                <a:spcPct val="0"/>
              </a:spcBef>
              <a:buFontTx/>
              <a:buNone/>
              <a:defRPr/>
            </a:pPr>
            <a:r>
              <a:rPr lang="en-AU" altLang="sv-SE" sz="3549" dirty="0">
                <a:cs typeface="Arial" panose="020B0604020202020204" pitchFamily="34" charset="0"/>
              </a:rPr>
              <a:t> </a:t>
            </a:r>
            <a:r>
              <a:rPr lang="en-AU" altLang="sv-SE" sz="3549" dirty="0" smtClean="0">
                <a:cs typeface="Arial" panose="020B0604020202020204" pitchFamily="34" charset="0"/>
              </a:rPr>
              <a:t>            Example of a dark soliton</a:t>
            </a:r>
          </a:p>
          <a:p>
            <a:pPr eaLnBrk="1" hangingPunct="1">
              <a:spcBef>
                <a:spcPct val="0"/>
              </a:spcBef>
              <a:buFontTx/>
              <a:buNone/>
              <a:defRPr/>
            </a:pPr>
            <a:r>
              <a:rPr lang="en-AU" altLang="sv-SE" sz="3549" dirty="0" smtClean="0">
                <a:cs typeface="Arial" panose="020B0604020202020204" pitchFamily="34" charset="0"/>
              </a:rPr>
              <a:t>                    in a torus-shaped 3D </a:t>
            </a:r>
          </a:p>
          <a:p>
            <a:pPr eaLnBrk="1" hangingPunct="1">
              <a:spcBef>
                <a:spcPct val="0"/>
              </a:spcBef>
              <a:buFontTx/>
              <a:buNone/>
              <a:defRPr/>
            </a:pPr>
            <a:r>
              <a:rPr lang="en-AU" altLang="sv-SE" sz="3549" dirty="0" smtClean="0">
                <a:cs typeface="Arial" panose="020B0604020202020204" pitchFamily="34" charset="0"/>
              </a:rPr>
              <a:t> Bose-Einstein condensate (BEC).</a:t>
            </a:r>
          </a:p>
          <a:p>
            <a:pPr eaLnBrk="1" hangingPunct="1">
              <a:spcBef>
                <a:spcPct val="0"/>
              </a:spcBef>
              <a:buFontTx/>
              <a:buNone/>
              <a:defRPr/>
            </a:pPr>
            <a:endParaRPr lang="en-AU" altLang="sv-SE" sz="3549" dirty="0" smtClean="0">
              <a:cs typeface="Arial" panose="020B0604020202020204" pitchFamily="34" charset="0"/>
            </a:endParaRPr>
          </a:p>
          <a:p>
            <a:pPr eaLnBrk="1" hangingPunct="1">
              <a:spcBef>
                <a:spcPct val="0"/>
              </a:spcBef>
              <a:buFontTx/>
              <a:buNone/>
              <a:defRPr/>
            </a:pPr>
            <a:endParaRPr lang="en-AU" altLang="sv-SE" sz="3549" dirty="0" smtClean="0">
              <a:cs typeface="Arial" panose="020B0604020202020204" pitchFamily="34" charset="0"/>
            </a:endParaRPr>
          </a:p>
          <a:p>
            <a:pPr eaLnBrk="1" hangingPunct="1">
              <a:spcBef>
                <a:spcPct val="0"/>
              </a:spcBef>
              <a:buFontTx/>
              <a:buNone/>
              <a:defRPr/>
            </a:pPr>
            <a:endParaRPr lang="en-AU" altLang="sv-SE" sz="3549" dirty="0" smtClean="0">
              <a:cs typeface="Arial" panose="020B0604020202020204" pitchFamily="34" charset="0"/>
            </a:endParaRPr>
          </a:p>
          <a:p>
            <a:pPr eaLnBrk="1" hangingPunct="1">
              <a:spcBef>
                <a:spcPct val="0"/>
              </a:spcBef>
              <a:buFontTx/>
              <a:buNone/>
              <a:defRPr/>
            </a:pPr>
            <a:endParaRPr lang="en-AU" altLang="sv-SE" sz="3549" dirty="0" smtClean="0">
              <a:cs typeface="Arial" panose="020B0604020202020204" pitchFamily="34" charset="0"/>
            </a:endParaRPr>
          </a:p>
          <a:p>
            <a:pPr eaLnBrk="1" hangingPunct="1">
              <a:spcBef>
                <a:spcPct val="0"/>
              </a:spcBef>
              <a:buFontTx/>
              <a:buNone/>
              <a:defRPr/>
            </a:pPr>
            <a:endParaRPr lang="en-AU" altLang="sv-SE" sz="3549" dirty="0" smtClean="0">
              <a:cs typeface="Arial" panose="020B0604020202020204" pitchFamily="34" charset="0"/>
            </a:endParaRPr>
          </a:p>
          <a:p>
            <a:pPr algn="r" eaLnBrk="1" hangingPunct="1">
              <a:spcBef>
                <a:spcPct val="0"/>
              </a:spcBef>
              <a:buFontTx/>
              <a:buNone/>
              <a:defRPr/>
            </a:pPr>
            <a:endParaRPr lang="en-AU" altLang="sv-SE" sz="3549" dirty="0" smtClean="0">
              <a:cs typeface="Arial" panose="020B0604020202020204" pitchFamily="34" charset="0"/>
            </a:endParaRPr>
          </a:p>
          <a:p>
            <a:pPr algn="r" eaLnBrk="1" hangingPunct="1">
              <a:spcBef>
                <a:spcPct val="0"/>
              </a:spcBef>
              <a:buFontTx/>
              <a:buNone/>
              <a:defRPr/>
            </a:pPr>
            <a:endParaRPr lang="en-AU" altLang="sv-SE" sz="3549" dirty="0" smtClean="0">
              <a:cs typeface="Arial" panose="020B0604020202020204" pitchFamily="34" charset="0"/>
            </a:endParaRPr>
          </a:p>
          <a:p>
            <a:pPr algn="ctr" eaLnBrk="1" hangingPunct="1">
              <a:spcBef>
                <a:spcPct val="0"/>
              </a:spcBef>
              <a:buFontTx/>
              <a:buNone/>
              <a:defRPr/>
            </a:pPr>
            <a:r>
              <a:rPr lang="en-AU" altLang="sv-SE" sz="3549" dirty="0" smtClean="0">
                <a:cs typeface="Arial" panose="020B0604020202020204" pitchFamily="34" charset="0"/>
              </a:rPr>
              <a:t>                                                      </a:t>
            </a:r>
          </a:p>
          <a:p>
            <a:pPr algn="ctr" eaLnBrk="1" hangingPunct="1">
              <a:spcBef>
                <a:spcPct val="0"/>
              </a:spcBef>
              <a:buFontTx/>
              <a:buNone/>
              <a:defRPr/>
            </a:pPr>
            <a:endParaRPr lang="en-AU" altLang="sv-SE" sz="3549" dirty="0">
              <a:cs typeface="Arial" panose="020B0604020202020204" pitchFamily="34" charset="0"/>
            </a:endParaRPr>
          </a:p>
          <a:p>
            <a:pPr algn="ctr" eaLnBrk="1" hangingPunct="1">
              <a:spcBef>
                <a:spcPct val="0"/>
              </a:spcBef>
              <a:buFontTx/>
              <a:buNone/>
              <a:defRPr/>
            </a:pPr>
            <a:r>
              <a:rPr lang="en-AU" altLang="sv-SE" sz="3549" dirty="0" smtClean="0">
                <a:cs typeface="Arial" panose="020B0604020202020204" pitchFamily="34" charset="0"/>
              </a:rPr>
              <a:t>	                      </a:t>
            </a:r>
          </a:p>
          <a:p>
            <a:pPr algn="ctr" eaLnBrk="1" hangingPunct="1">
              <a:spcBef>
                <a:spcPct val="0"/>
              </a:spcBef>
              <a:buFontTx/>
              <a:buNone/>
              <a:defRPr/>
            </a:pPr>
            <a:r>
              <a:rPr lang="en-AU" altLang="sv-SE" sz="3549" dirty="0">
                <a:cs typeface="Arial" panose="020B0604020202020204" pitchFamily="34" charset="0"/>
              </a:rPr>
              <a:t> </a:t>
            </a:r>
            <a:r>
              <a:rPr lang="en-AU" altLang="sv-SE" sz="3549" dirty="0" smtClean="0">
                <a:cs typeface="Arial" panose="020B0604020202020204" pitchFamily="34" charset="0"/>
              </a:rPr>
              <a:t>                                                      The energy, E, of the BEC, given a</a:t>
            </a:r>
          </a:p>
          <a:p>
            <a:pPr algn="ctr" eaLnBrk="1" hangingPunct="1">
              <a:spcBef>
                <a:spcPct val="0"/>
              </a:spcBef>
              <a:buFontTx/>
              <a:buNone/>
              <a:defRPr/>
            </a:pPr>
            <a:r>
              <a:rPr lang="en-AU" altLang="sv-SE" sz="3549" dirty="0" smtClean="0">
                <a:cs typeface="Arial" panose="020B0604020202020204" pitchFamily="34" charset="0"/>
              </a:rPr>
              <a:t>                                             normalization constraint and</a:t>
            </a:r>
          </a:p>
          <a:p>
            <a:pPr algn="ctr" eaLnBrk="1" hangingPunct="1">
              <a:spcBef>
                <a:spcPct val="0"/>
              </a:spcBef>
              <a:buFontTx/>
              <a:buNone/>
              <a:defRPr/>
            </a:pPr>
            <a:r>
              <a:rPr lang="en-AU" altLang="sv-SE" sz="3549" dirty="0" smtClean="0">
                <a:cs typeface="Arial" panose="020B0604020202020204" pitchFamily="34" charset="0"/>
              </a:rPr>
              <a:t>                                                an additional constraint on the </a:t>
            </a:r>
          </a:p>
          <a:p>
            <a:pPr algn="ctr" eaLnBrk="1" hangingPunct="1">
              <a:spcBef>
                <a:spcPct val="0"/>
              </a:spcBef>
              <a:buFontTx/>
              <a:buNone/>
              <a:defRPr/>
            </a:pPr>
            <a:r>
              <a:rPr lang="en-AU" altLang="sv-SE" sz="3549" dirty="0" smtClean="0">
                <a:cs typeface="Arial" panose="020B0604020202020204" pitchFamily="34" charset="0"/>
              </a:rPr>
              <a:t>                                    angular momentum, L.</a:t>
            </a:r>
          </a:p>
          <a:p>
            <a:pPr eaLnBrk="1" hangingPunct="1">
              <a:spcBef>
                <a:spcPct val="0"/>
              </a:spcBef>
              <a:buFontTx/>
              <a:buNone/>
              <a:defRPr/>
            </a:pPr>
            <a:endParaRPr lang="sv-SE" altLang="sv-SE" sz="3549" dirty="0" smtClean="0">
              <a:cs typeface="Arial" panose="020B0604020202020204" pitchFamily="34" charset="0"/>
            </a:endParaRPr>
          </a:p>
          <a:p>
            <a:pPr eaLnBrk="1" hangingPunct="1">
              <a:spcBef>
                <a:spcPct val="0"/>
              </a:spcBef>
              <a:buFontTx/>
              <a:buNone/>
              <a:defRPr/>
            </a:pPr>
            <a:r>
              <a:rPr lang="en-AU" altLang="sv-SE" sz="3549" dirty="0" smtClean="0">
                <a:cs typeface="Arial" panose="020B0604020202020204" pitchFamily="34" charset="0"/>
              </a:rPr>
              <a:t>Can we implement DFPM efficiently in </a:t>
            </a:r>
            <a:r>
              <a:rPr lang="en-AU" altLang="sv-SE" sz="3549" dirty="0" err="1" smtClean="0">
                <a:cs typeface="Arial" panose="020B0604020202020204" pitchFamily="34" charset="0"/>
              </a:rPr>
              <a:t>Comsol</a:t>
            </a:r>
            <a:r>
              <a:rPr lang="en-AU" altLang="sv-SE" sz="3549" dirty="0" smtClean="0">
                <a:cs typeface="Arial" panose="020B0604020202020204" pitchFamily="34" charset="0"/>
              </a:rPr>
              <a:t> to find stationary solutions with constraints?</a:t>
            </a:r>
          </a:p>
        </p:txBody>
      </p:sp>
      <p:pic>
        <p:nvPicPr>
          <p:cNvPr id="3082" name="Picture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2644100" y="25006300"/>
            <a:ext cx="6983413" cy="574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0"/>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4415" y="1241988"/>
            <a:ext cx="4279900"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1"/>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931863" y="20125171"/>
            <a:ext cx="6441369" cy="62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931863" y="23314088"/>
            <a:ext cx="4775076" cy="7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3"/>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931863" y="26589663"/>
            <a:ext cx="6441369" cy="79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1863" y="14541500"/>
            <a:ext cx="4230687" cy="727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5411450" y="28557538"/>
            <a:ext cx="6942138" cy="578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Box 25"/>
          <p:cNvSpPr txBox="1"/>
          <p:nvPr/>
        </p:nvSpPr>
        <p:spPr>
          <a:xfrm>
            <a:off x="5162549" y="41398825"/>
            <a:ext cx="19338477" cy="734186"/>
          </a:xfrm>
          <a:prstGeom prst="rect">
            <a:avLst/>
          </a:prstGeom>
          <a:solidFill>
            <a:schemeClr val="accent6">
              <a:lumMod val="20000"/>
              <a:lumOff val="80000"/>
            </a:schemeClr>
          </a:solidFill>
        </p:spPr>
        <p:txBody>
          <a:bodyPr wrap="square" lIns="87005" tIns="43503" rIns="87005" bIns="43503">
            <a:spAutoFit/>
          </a:bodyPr>
          <a:lstStyle/>
          <a:p>
            <a:pPr defTabSz="4172018" eaLnBrk="1" hangingPunct="1">
              <a:defRPr/>
            </a:pPr>
            <a:endParaRPr lang="en-US" sz="4200" b="1" dirty="0">
              <a:latin typeface="Arial" charset="0"/>
            </a:endParaRPr>
          </a:p>
        </p:txBody>
      </p:sp>
      <p:pic>
        <p:nvPicPr>
          <p:cNvPr id="3094" name="Picture 1"/>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5841658" y="7884040"/>
            <a:ext cx="7504060" cy="1254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3"/>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5841658" y="14939963"/>
            <a:ext cx="6802442" cy="1270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4"/>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15841658" y="18235910"/>
            <a:ext cx="4122865" cy="992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931863" y="11644143"/>
            <a:ext cx="5548312" cy="758347"/>
          </a:xfrm>
          <a:prstGeom prst="rect">
            <a:avLst/>
          </a:prstGeom>
        </p:spPr>
      </p:pic>
      <p:pic>
        <p:nvPicPr>
          <p:cNvPr id="4" name="Picture 3"/>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5841658" y="10583509"/>
            <a:ext cx="4695749" cy="863954"/>
          </a:xfrm>
          <a:prstGeom prst="rect">
            <a:avLst/>
          </a:prstGeom>
        </p:spPr>
      </p:pic>
      <p:pic>
        <p:nvPicPr>
          <p:cNvPr id="6" name="Picture 5"/>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31825" y="29413310"/>
            <a:ext cx="6675438" cy="5094723"/>
          </a:xfrm>
          <a:prstGeom prst="rect">
            <a:avLst/>
          </a:prstGeom>
        </p:spPr>
      </p:pic>
      <p:pic>
        <p:nvPicPr>
          <p:cNvPr id="7" name="Picture 6"/>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7869238" y="29413310"/>
            <a:ext cx="6675438" cy="5094723"/>
          </a:xfrm>
          <a:prstGeom prst="rect">
            <a:avLst/>
          </a:prstGeom>
        </p:spPr>
      </p:pic>
      <p:pic>
        <p:nvPicPr>
          <p:cNvPr id="9" name="Picture 8"/>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7863309" y="34929041"/>
            <a:ext cx="6681367" cy="5092700"/>
          </a:xfrm>
          <a:prstGeom prst="rect">
            <a:avLst/>
          </a:prstGeom>
        </p:spPr>
      </p:pic>
      <p:pic>
        <p:nvPicPr>
          <p:cNvPr id="10" name="Picture 9"/>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644414" y="34929041"/>
            <a:ext cx="6662327" cy="50927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011613" rtl="0" eaLnBrk="1" fontAlgn="base" latinLnBrk="0" hangingPunct="1">
          <a:lnSpc>
            <a:spcPct val="100000"/>
          </a:lnSpc>
          <a:spcBef>
            <a:spcPct val="0"/>
          </a:spcBef>
          <a:spcAft>
            <a:spcPct val="0"/>
          </a:spcAft>
          <a:buClrTx/>
          <a:buSzTx/>
          <a:buFontTx/>
          <a:buNone/>
          <a:tabLst/>
          <a:defRPr kumimoji="0" lang="sv-SE" sz="7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011613" rtl="0" eaLnBrk="1" fontAlgn="base" latinLnBrk="0" hangingPunct="1">
          <a:lnSpc>
            <a:spcPct val="100000"/>
          </a:lnSpc>
          <a:spcBef>
            <a:spcPct val="0"/>
          </a:spcBef>
          <a:spcAft>
            <a:spcPct val="0"/>
          </a:spcAft>
          <a:buClrTx/>
          <a:buSzTx/>
          <a:buFontTx/>
          <a:buNone/>
          <a:tabLst/>
          <a:defRPr kumimoji="0" lang="sv-SE" sz="7900" b="0" i="0" u="none" strike="noStrike" cap="none" normalizeH="0" baseline="0" smtClean="0">
            <a:ln>
              <a:noFill/>
            </a:ln>
            <a:solidFill>
              <a:schemeClr val="tx1"/>
            </a:solidFill>
            <a:effectLst/>
            <a:latin typeface="Arial" charset="0"/>
          </a:defRPr>
        </a:defPPr>
      </a:lstStyle>
    </a:lnDef>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9840</TotalTime>
  <Words>231</Words>
  <Application>Microsoft Office PowerPoint</Application>
  <PresentationFormat>Custom</PresentationFormat>
  <Paragraphs>83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Standardformgivning</vt:lpstr>
      <vt:lpstr>  Finding Stationary Solutions with Constraints  using Damped Dynamical Systems   P. Sandin, A. Lockby, M. Ögren and M. Gulliksson Örebro University  School of Science and Technology, S-70182 Örebro, Sweden</vt:lpstr>
    </vt:vector>
  </TitlesOfParts>
  <Company>UCLU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Kursdeltagare</dc:creator>
  <cp:lastModifiedBy>nt-o16-005</cp:lastModifiedBy>
  <cp:revision>301</cp:revision>
  <cp:lastPrinted>2016-08-30T11:26:28Z</cp:lastPrinted>
  <dcterms:created xsi:type="dcterms:W3CDTF">2009-04-23T07:10:44Z</dcterms:created>
  <dcterms:modified xsi:type="dcterms:W3CDTF">2016-08-30T12:31:43Z</dcterms:modified>
</cp:coreProperties>
</file>